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4" r:id="rId5"/>
    <p:sldMasterId id="214748366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53CFF32-267E-4BA7-A867-937396860363}">
  <a:tblStyle styleId="{053CFF32-267E-4BA7-A867-9373968603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43" Type="http://schemas.openxmlformats.org/officeDocument/2006/relationships/slide" Target="slides/slide36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c7ce148a0d_1_65:notes"/>
          <p:cNvSpPr txBox="1"/>
          <p:nvPr>
            <p:ph idx="1" type="body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2c7ce148a0d_1_65:notes"/>
          <p:cNvSpPr/>
          <p:nvPr>
            <p:ph idx="2" type="sldImg"/>
          </p:nvPr>
        </p:nvSpPr>
        <p:spPr>
          <a:xfrm>
            <a:off x="1141994" y="685798"/>
            <a:ext cx="4574696" cy="342898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c7d5b0871a_0_141:notes"/>
          <p:cNvSpPr txBox="1"/>
          <p:nvPr>
            <p:ph idx="1" type="body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2c7d5b0871a_0_141:notes"/>
          <p:cNvSpPr/>
          <p:nvPr>
            <p:ph idx="2" type="sldImg"/>
          </p:nvPr>
        </p:nvSpPr>
        <p:spPr>
          <a:xfrm>
            <a:off x="1141994" y="685798"/>
            <a:ext cx="457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c7d5b0871a_0_183:notes"/>
          <p:cNvSpPr txBox="1"/>
          <p:nvPr>
            <p:ph idx="1" type="body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2c7d5b0871a_0_183:notes"/>
          <p:cNvSpPr/>
          <p:nvPr>
            <p:ph idx="2" type="sldImg"/>
          </p:nvPr>
        </p:nvSpPr>
        <p:spPr>
          <a:xfrm>
            <a:off x="1141994" y="685798"/>
            <a:ext cx="457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c7ce148a0d_1_234:notes"/>
          <p:cNvSpPr txBox="1"/>
          <p:nvPr>
            <p:ph idx="1" type="body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2c7ce148a0d_1_234:notes"/>
          <p:cNvSpPr/>
          <p:nvPr>
            <p:ph idx="2" type="sldImg"/>
          </p:nvPr>
        </p:nvSpPr>
        <p:spPr>
          <a:xfrm>
            <a:off x="1141994" y="685798"/>
            <a:ext cx="4574696" cy="342898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c8045afb5f_0_55:notes"/>
          <p:cNvSpPr txBox="1"/>
          <p:nvPr>
            <p:ph idx="1" type="body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2c8045afb5f_0_55:notes"/>
          <p:cNvSpPr/>
          <p:nvPr>
            <p:ph idx="2" type="sldImg"/>
          </p:nvPr>
        </p:nvSpPr>
        <p:spPr>
          <a:xfrm>
            <a:off x="1141994" y="685798"/>
            <a:ext cx="457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c8045afb5f_0_86:notes"/>
          <p:cNvSpPr txBox="1"/>
          <p:nvPr>
            <p:ph idx="1" type="body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2c8045afb5f_0_86:notes"/>
          <p:cNvSpPr/>
          <p:nvPr>
            <p:ph idx="2" type="sldImg"/>
          </p:nvPr>
        </p:nvSpPr>
        <p:spPr>
          <a:xfrm>
            <a:off x="1141994" y="685798"/>
            <a:ext cx="457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c8045afb5f_0_173:notes"/>
          <p:cNvSpPr txBox="1"/>
          <p:nvPr>
            <p:ph idx="1" type="body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2c8045afb5f_0_173:notes"/>
          <p:cNvSpPr/>
          <p:nvPr>
            <p:ph idx="2" type="sldImg"/>
          </p:nvPr>
        </p:nvSpPr>
        <p:spPr>
          <a:xfrm>
            <a:off x="1141994" y="685798"/>
            <a:ext cx="457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c7ce148a0d_1_251:notes"/>
          <p:cNvSpPr txBox="1"/>
          <p:nvPr>
            <p:ph idx="1" type="body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2c7ce148a0d_1_251:notes"/>
          <p:cNvSpPr/>
          <p:nvPr>
            <p:ph idx="2" type="sldImg"/>
          </p:nvPr>
        </p:nvSpPr>
        <p:spPr>
          <a:xfrm>
            <a:off x="1141994" y="685798"/>
            <a:ext cx="4574696" cy="342898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c8045afb5f_0_200:notes"/>
          <p:cNvSpPr txBox="1"/>
          <p:nvPr>
            <p:ph idx="1" type="body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2c8045afb5f_0_200:notes"/>
          <p:cNvSpPr/>
          <p:nvPr>
            <p:ph idx="2" type="sldImg"/>
          </p:nvPr>
        </p:nvSpPr>
        <p:spPr>
          <a:xfrm>
            <a:off x="1141994" y="685798"/>
            <a:ext cx="457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c8045afb5f_0_238:notes"/>
          <p:cNvSpPr txBox="1"/>
          <p:nvPr>
            <p:ph idx="1" type="body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2c8045afb5f_0_238:notes"/>
          <p:cNvSpPr/>
          <p:nvPr>
            <p:ph idx="2" type="sldImg"/>
          </p:nvPr>
        </p:nvSpPr>
        <p:spPr>
          <a:xfrm>
            <a:off x="1141994" y="685798"/>
            <a:ext cx="457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c8045afb5f_0_253:notes"/>
          <p:cNvSpPr txBox="1"/>
          <p:nvPr>
            <p:ph idx="1" type="body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2c8045afb5f_0_253:notes"/>
          <p:cNvSpPr/>
          <p:nvPr>
            <p:ph idx="2" type="sldImg"/>
          </p:nvPr>
        </p:nvSpPr>
        <p:spPr>
          <a:xfrm>
            <a:off x="1141994" y="685798"/>
            <a:ext cx="457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c7d5b0871a_0_6:notes"/>
          <p:cNvSpPr txBox="1"/>
          <p:nvPr>
            <p:ph idx="1" type="body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c7d5b0871a_0_6:notes"/>
          <p:cNvSpPr/>
          <p:nvPr>
            <p:ph idx="2" type="sldImg"/>
          </p:nvPr>
        </p:nvSpPr>
        <p:spPr>
          <a:xfrm>
            <a:off x="1141994" y="685798"/>
            <a:ext cx="457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c8045afb5f_0_270:notes"/>
          <p:cNvSpPr txBox="1"/>
          <p:nvPr>
            <p:ph idx="1" type="body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g2c8045afb5f_0_270:notes"/>
          <p:cNvSpPr/>
          <p:nvPr>
            <p:ph idx="2" type="sldImg"/>
          </p:nvPr>
        </p:nvSpPr>
        <p:spPr>
          <a:xfrm>
            <a:off x="1141994" y="685798"/>
            <a:ext cx="457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c8045afb5f_0_287:notes"/>
          <p:cNvSpPr txBox="1"/>
          <p:nvPr>
            <p:ph idx="1" type="body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g2c8045afb5f_0_287:notes"/>
          <p:cNvSpPr/>
          <p:nvPr>
            <p:ph idx="2" type="sldImg"/>
          </p:nvPr>
        </p:nvSpPr>
        <p:spPr>
          <a:xfrm>
            <a:off x="1141994" y="685798"/>
            <a:ext cx="457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c8045afb5f_0_302:notes"/>
          <p:cNvSpPr txBox="1"/>
          <p:nvPr>
            <p:ph idx="1" type="body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g2c8045afb5f_0_302:notes"/>
          <p:cNvSpPr/>
          <p:nvPr>
            <p:ph idx="2" type="sldImg"/>
          </p:nvPr>
        </p:nvSpPr>
        <p:spPr>
          <a:xfrm>
            <a:off x="1141994" y="685798"/>
            <a:ext cx="457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c8045afb5f_0_368:notes"/>
          <p:cNvSpPr txBox="1"/>
          <p:nvPr>
            <p:ph idx="1" type="body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g2c8045afb5f_0_368:notes"/>
          <p:cNvSpPr/>
          <p:nvPr>
            <p:ph idx="2" type="sldImg"/>
          </p:nvPr>
        </p:nvSpPr>
        <p:spPr>
          <a:xfrm>
            <a:off x="1141994" y="685798"/>
            <a:ext cx="457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c8045afb5f_0_140:notes"/>
          <p:cNvSpPr txBox="1"/>
          <p:nvPr>
            <p:ph idx="1" type="body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g2c8045afb5f_0_140:notes"/>
          <p:cNvSpPr/>
          <p:nvPr>
            <p:ph idx="2" type="sldImg"/>
          </p:nvPr>
        </p:nvSpPr>
        <p:spPr>
          <a:xfrm>
            <a:off x="1141994" y="685798"/>
            <a:ext cx="457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c8045afb5f_0_479:notes"/>
          <p:cNvSpPr txBox="1"/>
          <p:nvPr>
            <p:ph idx="1" type="body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g2c8045afb5f_0_479:notes"/>
          <p:cNvSpPr/>
          <p:nvPr>
            <p:ph idx="2" type="sldImg"/>
          </p:nvPr>
        </p:nvSpPr>
        <p:spPr>
          <a:xfrm>
            <a:off x="1141994" y="685798"/>
            <a:ext cx="457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c8045afb5f_0_391:notes"/>
          <p:cNvSpPr txBox="1"/>
          <p:nvPr>
            <p:ph idx="1" type="body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g2c8045afb5f_0_391:notes"/>
          <p:cNvSpPr/>
          <p:nvPr>
            <p:ph idx="2" type="sldImg"/>
          </p:nvPr>
        </p:nvSpPr>
        <p:spPr>
          <a:xfrm>
            <a:off x="1141994" y="685798"/>
            <a:ext cx="457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c8045afb5f_0_405:notes"/>
          <p:cNvSpPr txBox="1"/>
          <p:nvPr>
            <p:ph idx="1" type="body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g2c8045afb5f_0_405:notes"/>
          <p:cNvSpPr/>
          <p:nvPr>
            <p:ph idx="2" type="sldImg"/>
          </p:nvPr>
        </p:nvSpPr>
        <p:spPr>
          <a:xfrm>
            <a:off x="1141994" y="685798"/>
            <a:ext cx="457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c7ce148a0d_1_279:notes"/>
          <p:cNvSpPr txBox="1"/>
          <p:nvPr>
            <p:ph idx="1" type="body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g2c7ce148a0d_1_279:notes"/>
          <p:cNvSpPr/>
          <p:nvPr>
            <p:ph idx="2" type="sldImg"/>
          </p:nvPr>
        </p:nvSpPr>
        <p:spPr>
          <a:xfrm>
            <a:off x="1141994" y="685798"/>
            <a:ext cx="4574696" cy="342898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c8045afb5f_0_553:notes"/>
          <p:cNvSpPr txBox="1"/>
          <p:nvPr>
            <p:ph idx="1" type="body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g2c8045afb5f_0_553:notes"/>
          <p:cNvSpPr/>
          <p:nvPr>
            <p:ph idx="2" type="sldImg"/>
          </p:nvPr>
        </p:nvSpPr>
        <p:spPr>
          <a:xfrm>
            <a:off x="1141994" y="685798"/>
            <a:ext cx="457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c7ce148a0d_1_70:notes"/>
          <p:cNvSpPr txBox="1"/>
          <p:nvPr>
            <p:ph idx="1" type="body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2c7ce148a0d_1_70:notes"/>
          <p:cNvSpPr/>
          <p:nvPr>
            <p:ph idx="2" type="sldImg"/>
          </p:nvPr>
        </p:nvSpPr>
        <p:spPr>
          <a:xfrm>
            <a:off x="1141994" y="685798"/>
            <a:ext cx="4574696" cy="342898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c8045afb5f_0_574:notes"/>
          <p:cNvSpPr txBox="1"/>
          <p:nvPr>
            <p:ph idx="1" type="body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g2c8045afb5f_0_574:notes"/>
          <p:cNvSpPr/>
          <p:nvPr>
            <p:ph idx="2" type="sldImg"/>
          </p:nvPr>
        </p:nvSpPr>
        <p:spPr>
          <a:xfrm>
            <a:off x="1141994" y="685798"/>
            <a:ext cx="457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c8045afb5f_0_598:notes"/>
          <p:cNvSpPr txBox="1"/>
          <p:nvPr>
            <p:ph idx="1" type="body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g2c8045afb5f_0_598:notes"/>
          <p:cNvSpPr/>
          <p:nvPr>
            <p:ph idx="2" type="sldImg"/>
          </p:nvPr>
        </p:nvSpPr>
        <p:spPr>
          <a:xfrm>
            <a:off x="1141994" y="685798"/>
            <a:ext cx="457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c8045afb5f_0_713:notes"/>
          <p:cNvSpPr txBox="1"/>
          <p:nvPr>
            <p:ph idx="1" type="body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g2c8045afb5f_0_713:notes"/>
          <p:cNvSpPr/>
          <p:nvPr>
            <p:ph idx="2" type="sldImg"/>
          </p:nvPr>
        </p:nvSpPr>
        <p:spPr>
          <a:xfrm>
            <a:off x="1141994" y="685798"/>
            <a:ext cx="457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2c8045afb5f_0_700:notes"/>
          <p:cNvSpPr txBox="1"/>
          <p:nvPr>
            <p:ph idx="1" type="body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g2c8045afb5f_0_700:notes"/>
          <p:cNvSpPr/>
          <p:nvPr>
            <p:ph idx="2" type="sldImg"/>
          </p:nvPr>
        </p:nvSpPr>
        <p:spPr>
          <a:xfrm>
            <a:off x="1141994" y="685798"/>
            <a:ext cx="457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c8045afb5f_0_734:notes"/>
          <p:cNvSpPr txBox="1"/>
          <p:nvPr>
            <p:ph idx="1" type="body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g2c8045afb5f_0_734:notes"/>
          <p:cNvSpPr/>
          <p:nvPr>
            <p:ph idx="2" type="sldImg"/>
          </p:nvPr>
        </p:nvSpPr>
        <p:spPr>
          <a:xfrm>
            <a:off x="1141994" y="685798"/>
            <a:ext cx="457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2c7ce148a0d_1_303:notes"/>
          <p:cNvSpPr txBox="1"/>
          <p:nvPr>
            <p:ph idx="1" type="body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g2c7ce148a0d_1_303:notes"/>
          <p:cNvSpPr/>
          <p:nvPr>
            <p:ph idx="2" type="sldImg"/>
          </p:nvPr>
        </p:nvSpPr>
        <p:spPr>
          <a:xfrm>
            <a:off x="1141994" y="685798"/>
            <a:ext cx="4574696" cy="342898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2c8045afb5f_0_627:notes"/>
          <p:cNvSpPr txBox="1"/>
          <p:nvPr>
            <p:ph idx="1" type="body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g2c8045afb5f_0_627:notes"/>
          <p:cNvSpPr/>
          <p:nvPr>
            <p:ph idx="2" type="sldImg"/>
          </p:nvPr>
        </p:nvSpPr>
        <p:spPr>
          <a:xfrm>
            <a:off x="1141994" y="685798"/>
            <a:ext cx="457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7ce148a0d_1_84:notes"/>
          <p:cNvSpPr txBox="1"/>
          <p:nvPr>
            <p:ph idx="1" type="body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2c7ce148a0d_1_84:notes"/>
          <p:cNvSpPr/>
          <p:nvPr>
            <p:ph idx="2" type="sldImg"/>
          </p:nvPr>
        </p:nvSpPr>
        <p:spPr>
          <a:xfrm>
            <a:off x="1141994" y="685798"/>
            <a:ext cx="4574696" cy="342898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c7d5b0871a_0_39:notes"/>
          <p:cNvSpPr txBox="1"/>
          <p:nvPr>
            <p:ph idx="1" type="body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2c7d5b0871a_0_39:notes"/>
          <p:cNvSpPr/>
          <p:nvPr>
            <p:ph idx="2" type="sldImg"/>
          </p:nvPr>
        </p:nvSpPr>
        <p:spPr>
          <a:xfrm>
            <a:off x="1141994" y="685798"/>
            <a:ext cx="457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c7d5b0871a_0_76:notes"/>
          <p:cNvSpPr txBox="1"/>
          <p:nvPr>
            <p:ph idx="1" type="body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2c7d5b0871a_0_76:notes"/>
          <p:cNvSpPr/>
          <p:nvPr>
            <p:ph idx="2" type="sldImg"/>
          </p:nvPr>
        </p:nvSpPr>
        <p:spPr>
          <a:xfrm>
            <a:off x="1141994" y="685798"/>
            <a:ext cx="457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c7d5b0871a_0_108:notes"/>
          <p:cNvSpPr txBox="1"/>
          <p:nvPr>
            <p:ph idx="1" type="body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2c7d5b0871a_0_108:notes"/>
          <p:cNvSpPr/>
          <p:nvPr>
            <p:ph idx="2" type="sldImg"/>
          </p:nvPr>
        </p:nvSpPr>
        <p:spPr>
          <a:xfrm>
            <a:off x="1141994" y="685798"/>
            <a:ext cx="457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c7ce148a0d_1_211:notes"/>
          <p:cNvSpPr txBox="1"/>
          <p:nvPr>
            <p:ph idx="1" type="body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2c7ce148a0d_1_211:notes"/>
          <p:cNvSpPr/>
          <p:nvPr>
            <p:ph idx="2" type="sldImg"/>
          </p:nvPr>
        </p:nvSpPr>
        <p:spPr>
          <a:xfrm>
            <a:off x="1141994" y="685798"/>
            <a:ext cx="457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c8045afb5f_0_116:notes"/>
          <p:cNvSpPr txBox="1"/>
          <p:nvPr>
            <p:ph idx="1" type="body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2c8045afb5f_0_116:notes"/>
          <p:cNvSpPr/>
          <p:nvPr>
            <p:ph idx="2" type="sldImg"/>
          </p:nvPr>
        </p:nvSpPr>
        <p:spPr>
          <a:xfrm>
            <a:off x="1141994" y="685798"/>
            <a:ext cx="457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0" y="0"/>
            <a:ext cx="9137654" cy="5137158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59" name="Google Shape;5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17" y="-4674"/>
            <a:ext cx="1527319" cy="76581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/>
          <p:nvPr/>
        </p:nvSpPr>
        <p:spPr>
          <a:xfrm>
            <a:off x="8655198" y="0"/>
            <a:ext cx="482582" cy="457588"/>
          </a:xfrm>
          <a:custGeom>
            <a:rect b="b" l="l" r="r" t="t"/>
            <a:pathLst>
              <a:path extrusionOk="0" h="916305" w="965834">
                <a:moveTo>
                  <a:pt x="506900" y="0"/>
                </a:moveTo>
                <a:lnTo>
                  <a:pt x="488345" y="0"/>
                </a:lnTo>
                <a:lnTo>
                  <a:pt x="487646" y="4151"/>
                </a:lnTo>
                <a:lnTo>
                  <a:pt x="475680" y="47486"/>
                </a:lnTo>
                <a:lnTo>
                  <a:pt x="459456" y="89850"/>
                </a:lnTo>
                <a:lnTo>
                  <a:pt x="439280" y="130944"/>
                </a:lnTo>
                <a:lnTo>
                  <a:pt x="415457" y="170467"/>
                </a:lnTo>
                <a:lnTo>
                  <a:pt x="388292" y="208123"/>
                </a:lnTo>
                <a:lnTo>
                  <a:pt x="358091" y="243610"/>
                </a:lnTo>
                <a:lnTo>
                  <a:pt x="325158" y="276632"/>
                </a:lnTo>
                <a:lnTo>
                  <a:pt x="289800" y="306888"/>
                </a:lnTo>
                <a:lnTo>
                  <a:pt x="252320" y="334079"/>
                </a:lnTo>
                <a:lnTo>
                  <a:pt x="213025" y="357908"/>
                </a:lnTo>
                <a:lnTo>
                  <a:pt x="172220" y="378075"/>
                </a:lnTo>
                <a:lnTo>
                  <a:pt x="130209" y="394280"/>
                </a:lnTo>
                <a:lnTo>
                  <a:pt x="87299" y="406225"/>
                </a:lnTo>
                <a:lnTo>
                  <a:pt x="43794" y="413612"/>
                </a:lnTo>
                <a:lnTo>
                  <a:pt x="0" y="416140"/>
                </a:lnTo>
                <a:lnTo>
                  <a:pt x="43794" y="418669"/>
                </a:lnTo>
                <a:lnTo>
                  <a:pt x="87299" y="426055"/>
                </a:lnTo>
                <a:lnTo>
                  <a:pt x="130209" y="437998"/>
                </a:lnTo>
                <a:lnTo>
                  <a:pt x="172220" y="454199"/>
                </a:lnTo>
                <a:lnTo>
                  <a:pt x="213025" y="474357"/>
                </a:lnTo>
                <a:lnTo>
                  <a:pt x="252320" y="498173"/>
                </a:lnTo>
                <a:lnTo>
                  <a:pt x="289800" y="525347"/>
                </a:lnTo>
                <a:lnTo>
                  <a:pt x="325158" y="555579"/>
                </a:lnTo>
                <a:lnTo>
                  <a:pt x="358091" y="588570"/>
                </a:lnTo>
                <a:lnTo>
                  <a:pt x="388292" y="624019"/>
                </a:lnTo>
                <a:lnTo>
                  <a:pt x="415457" y="661626"/>
                </a:lnTo>
                <a:lnTo>
                  <a:pt x="439280" y="701093"/>
                </a:lnTo>
                <a:lnTo>
                  <a:pt x="459456" y="742118"/>
                </a:lnTo>
                <a:lnTo>
                  <a:pt x="475680" y="784402"/>
                </a:lnTo>
                <a:lnTo>
                  <a:pt x="487646" y="827645"/>
                </a:lnTo>
                <a:lnTo>
                  <a:pt x="495050" y="871547"/>
                </a:lnTo>
                <a:lnTo>
                  <a:pt x="497585" y="915809"/>
                </a:lnTo>
                <a:lnTo>
                  <a:pt x="500142" y="871547"/>
                </a:lnTo>
                <a:lnTo>
                  <a:pt x="507604" y="827645"/>
                </a:lnTo>
                <a:lnTo>
                  <a:pt x="519662" y="784402"/>
                </a:lnTo>
                <a:lnTo>
                  <a:pt x="536008" y="742118"/>
                </a:lnTo>
                <a:lnTo>
                  <a:pt x="556331" y="701093"/>
                </a:lnTo>
                <a:lnTo>
                  <a:pt x="580323" y="661626"/>
                </a:lnTo>
                <a:lnTo>
                  <a:pt x="607673" y="624019"/>
                </a:lnTo>
                <a:lnTo>
                  <a:pt x="638073" y="588570"/>
                </a:lnTo>
                <a:lnTo>
                  <a:pt x="671212" y="555579"/>
                </a:lnTo>
                <a:lnTo>
                  <a:pt x="706783" y="525347"/>
                </a:lnTo>
                <a:lnTo>
                  <a:pt x="744474" y="498173"/>
                </a:lnTo>
                <a:lnTo>
                  <a:pt x="783977" y="474357"/>
                </a:lnTo>
                <a:lnTo>
                  <a:pt x="824982" y="454199"/>
                </a:lnTo>
                <a:lnTo>
                  <a:pt x="867181" y="437998"/>
                </a:lnTo>
                <a:lnTo>
                  <a:pt x="910262" y="426055"/>
                </a:lnTo>
                <a:lnTo>
                  <a:pt x="953918" y="418669"/>
                </a:lnTo>
                <a:lnTo>
                  <a:pt x="965602" y="417996"/>
                </a:lnTo>
                <a:lnTo>
                  <a:pt x="965602" y="414284"/>
                </a:lnTo>
                <a:lnTo>
                  <a:pt x="910262" y="406225"/>
                </a:lnTo>
                <a:lnTo>
                  <a:pt x="867181" y="394280"/>
                </a:lnTo>
                <a:lnTo>
                  <a:pt x="824982" y="378075"/>
                </a:lnTo>
                <a:lnTo>
                  <a:pt x="783977" y="357908"/>
                </a:lnTo>
                <a:lnTo>
                  <a:pt x="744474" y="334079"/>
                </a:lnTo>
                <a:lnTo>
                  <a:pt x="706783" y="306888"/>
                </a:lnTo>
                <a:lnTo>
                  <a:pt x="671212" y="276632"/>
                </a:lnTo>
                <a:lnTo>
                  <a:pt x="638073" y="243610"/>
                </a:lnTo>
                <a:lnTo>
                  <a:pt x="607673" y="208123"/>
                </a:lnTo>
                <a:lnTo>
                  <a:pt x="580323" y="170467"/>
                </a:lnTo>
                <a:lnTo>
                  <a:pt x="556331" y="130944"/>
                </a:lnTo>
                <a:lnTo>
                  <a:pt x="536008" y="89850"/>
                </a:lnTo>
                <a:lnTo>
                  <a:pt x="519662" y="47486"/>
                </a:lnTo>
                <a:lnTo>
                  <a:pt x="507604" y="4151"/>
                </a:lnTo>
                <a:lnTo>
                  <a:pt x="506900" y="0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61" name="Google Shape;61;p14"/>
          <p:cNvSpPr/>
          <p:nvPr/>
        </p:nvSpPr>
        <p:spPr>
          <a:xfrm>
            <a:off x="8655236" y="0"/>
            <a:ext cx="482582" cy="457588"/>
          </a:xfrm>
          <a:custGeom>
            <a:rect b="b" l="l" r="r" t="t"/>
            <a:pathLst>
              <a:path extrusionOk="0" h="916305" w="965834">
                <a:moveTo>
                  <a:pt x="497446" y="915851"/>
                </a:moveTo>
                <a:lnTo>
                  <a:pt x="494912" y="871590"/>
                </a:lnTo>
                <a:lnTo>
                  <a:pt x="487512" y="827689"/>
                </a:lnTo>
                <a:lnTo>
                  <a:pt x="475551" y="784447"/>
                </a:lnTo>
                <a:lnTo>
                  <a:pt x="459335" y="742164"/>
                </a:lnTo>
                <a:lnTo>
                  <a:pt x="439169" y="701140"/>
                </a:lnTo>
                <a:lnTo>
                  <a:pt x="415356" y="661676"/>
                </a:lnTo>
                <a:lnTo>
                  <a:pt x="388202" y="624069"/>
                </a:lnTo>
                <a:lnTo>
                  <a:pt x="358013" y="588621"/>
                </a:lnTo>
                <a:lnTo>
                  <a:pt x="325092" y="555632"/>
                </a:lnTo>
                <a:lnTo>
                  <a:pt x="289746" y="525401"/>
                </a:lnTo>
                <a:lnTo>
                  <a:pt x="252278" y="498227"/>
                </a:lnTo>
                <a:lnTo>
                  <a:pt x="212993" y="474412"/>
                </a:lnTo>
                <a:lnTo>
                  <a:pt x="172198" y="454254"/>
                </a:lnTo>
                <a:lnTo>
                  <a:pt x="130196" y="438054"/>
                </a:lnTo>
                <a:lnTo>
                  <a:pt x="87292" y="426111"/>
                </a:lnTo>
                <a:lnTo>
                  <a:pt x="43792" y="418726"/>
                </a:lnTo>
                <a:lnTo>
                  <a:pt x="0" y="416197"/>
                </a:lnTo>
                <a:lnTo>
                  <a:pt x="43792" y="413668"/>
                </a:lnTo>
                <a:lnTo>
                  <a:pt x="87292" y="406282"/>
                </a:lnTo>
                <a:lnTo>
                  <a:pt x="130196" y="394336"/>
                </a:lnTo>
                <a:lnTo>
                  <a:pt x="172198" y="378130"/>
                </a:lnTo>
                <a:lnTo>
                  <a:pt x="212993" y="357964"/>
                </a:lnTo>
                <a:lnTo>
                  <a:pt x="252278" y="334135"/>
                </a:lnTo>
                <a:lnTo>
                  <a:pt x="289746" y="306942"/>
                </a:lnTo>
                <a:lnTo>
                  <a:pt x="325092" y="276686"/>
                </a:lnTo>
                <a:lnTo>
                  <a:pt x="358013" y="243663"/>
                </a:lnTo>
                <a:lnTo>
                  <a:pt x="388202" y="208175"/>
                </a:lnTo>
                <a:lnTo>
                  <a:pt x="415356" y="170519"/>
                </a:lnTo>
                <a:lnTo>
                  <a:pt x="439169" y="130995"/>
                </a:lnTo>
                <a:lnTo>
                  <a:pt x="459335" y="89901"/>
                </a:lnTo>
                <a:lnTo>
                  <a:pt x="475551" y="47536"/>
                </a:lnTo>
                <a:lnTo>
                  <a:pt x="487512" y="4199"/>
                </a:lnTo>
                <a:lnTo>
                  <a:pt x="488218" y="0"/>
                </a:lnTo>
              </a:path>
              <a:path extrusionOk="0" h="916305" w="965834">
                <a:moveTo>
                  <a:pt x="506756" y="0"/>
                </a:moveTo>
                <a:lnTo>
                  <a:pt x="519533" y="47536"/>
                </a:lnTo>
                <a:lnTo>
                  <a:pt x="535885" y="89901"/>
                </a:lnTo>
                <a:lnTo>
                  <a:pt x="556217" y="130995"/>
                </a:lnTo>
                <a:lnTo>
                  <a:pt x="580217" y="170519"/>
                </a:lnTo>
                <a:lnTo>
                  <a:pt x="607578" y="208175"/>
                </a:lnTo>
                <a:lnTo>
                  <a:pt x="637988" y="243663"/>
                </a:lnTo>
                <a:lnTo>
                  <a:pt x="671138" y="276686"/>
                </a:lnTo>
                <a:lnTo>
                  <a:pt x="706718" y="306942"/>
                </a:lnTo>
                <a:lnTo>
                  <a:pt x="744419" y="334135"/>
                </a:lnTo>
                <a:lnTo>
                  <a:pt x="783931" y="357964"/>
                </a:lnTo>
                <a:lnTo>
                  <a:pt x="824944" y="378130"/>
                </a:lnTo>
                <a:lnTo>
                  <a:pt x="867149" y="394336"/>
                </a:lnTo>
                <a:lnTo>
                  <a:pt x="910235" y="406282"/>
                </a:lnTo>
                <a:lnTo>
                  <a:pt x="953893" y="413668"/>
                </a:lnTo>
                <a:lnTo>
                  <a:pt x="965528" y="414338"/>
                </a:lnTo>
              </a:path>
              <a:path extrusionOk="0" h="916305" w="965834">
                <a:moveTo>
                  <a:pt x="965528" y="418056"/>
                </a:moveTo>
                <a:lnTo>
                  <a:pt x="910235" y="426111"/>
                </a:lnTo>
                <a:lnTo>
                  <a:pt x="867149" y="438054"/>
                </a:lnTo>
                <a:lnTo>
                  <a:pt x="824944" y="454254"/>
                </a:lnTo>
                <a:lnTo>
                  <a:pt x="783931" y="474412"/>
                </a:lnTo>
                <a:lnTo>
                  <a:pt x="744419" y="498227"/>
                </a:lnTo>
                <a:lnTo>
                  <a:pt x="706718" y="525401"/>
                </a:lnTo>
                <a:lnTo>
                  <a:pt x="671138" y="555632"/>
                </a:lnTo>
                <a:lnTo>
                  <a:pt x="637988" y="588621"/>
                </a:lnTo>
                <a:lnTo>
                  <a:pt x="607578" y="624069"/>
                </a:lnTo>
                <a:lnTo>
                  <a:pt x="580217" y="661676"/>
                </a:lnTo>
                <a:lnTo>
                  <a:pt x="556217" y="701140"/>
                </a:lnTo>
                <a:lnTo>
                  <a:pt x="535885" y="742164"/>
                </a:lnTo>
                <a:lnTo>
                  <a:pt x="519533" y="784447"/>
                </a:lnTo>
                <a:lnTo>
                  <a:pt x="507469" y="827689"/>
                </a:lnTo>
                <a:lnTo>
                  <a:pt x="500003" y="871590"/>
                </a:lnTo>
                <a:lnTo>
                  <a:pt x="497446" y="915851"/>
                </a:lnTo>
              </a:path>
            </a:pathLst>
          </a:custGeom>
          <a:noFill/>
          <a:ln cap="flat" cmpd="sng" w="18700">
            <a:solidFill>
              <a:srgbClr val="36D6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62" name="Google Shape;62;p14"/>
          <p:cNvSpPr/>
          <p:nvPr/>
        </p:nvSpPr>
        <p:spPr>
          <a:xfrm>
            <a:off x="8655198" y="419947"/>
            <a:ext cx="482582" cy="499446"/>
          </a:xfrm>
          <a:custGeom>
            <a:rect b="b" l="l" r="r" t="t"/>
            <a:pathLst>
              <a:path extrusionOk="0" h="1000125" w="965834">
                <a:moveTo>
                  <a:pt x="497585" y="0"/>
                </a:moveTo>
                <a:lnTo>
                  <a:pt x="495050" y="44382"/>
                </a:lnTo>
                <a:lnTo>
                  <a:pt x="487646" y="88390"/>
                </a:lnTo>
                <a:lnTo>
                  <a:pt x="475680" y="131726"/>
                </a:lnTo>
                <a:lnTo>
                  <a:pt x="459456" y="174089"/>
                </a:lnTo>
                <a:lnTo>
                  <a:pt x="439280" y="215183"/>
                </a:lnTo>
                <a:lnTo>
                  <a:pt x="415457" y="254706"/>
                </a:lnTo>
                <a:lnTo>
                  <a:pt x="388292" y="292362"/>
                </a:lnTo>
                <a:lnTo>
                  <a:pt x="358091" y="327849"/>
                </a:lnTo>
                <a:lnTo>
                  <a:pt x="325158" y="360871"/>
                </a:lnTo>
                <a:lnTo>
                  <a:pt x="289800" y="391127"/>
                </a:lnTo>
                <a:lnTo>
                  <a:pt x="252320" y="418319"/>
                </a:lnTo>
                <a:lnTo>
                  <a:pt x="213025" y="442147"/>
                </a:lnTo>
                <a:lnTo>
                  <a:pt x="172220" y="462314"/>
                </a:lnTo>
                <a:lnTo>
                  <a:pt x="130209" y="478519"/>
                </a:lnTo>
                <a:lnTo>
                  <a:pt x="87299" y="490464"/>
                </a:lnTo>
                <a:lnTo>
                  <a:pt x="43794" y="497851"/>
                </a:lnTo>
                <a:lnTo>
                  <a:pt x="0" y="500379"/>
                </a:lnTo>
                <a:lnTo>
                  <a:pt x="43794" y="502908"/>
                </a:lnTo>
                <a:lnTo>
                  <a:pt x="87299" y="510294"/>
                </a:lnTo>
                <a:lnTo>
                  <a:pt x="130209" y="522237"/>
                </a:lnTo>
                <a:lnTo>
                  <a:pt x="172220" y="538438"/>
                </a:lnTo>
                <a:lnTo>
                  <a:pt x="213025" y="558596"/>
                </a:lnTo>
                <a:lnTo>
                  <a:pt x="252320" y="582412"/>
                </a:lnTo>
                <a:lnTo>
                  <a:pt x="289800" y="609586"/>
                </a:lnTo>
                <a:lnTo>
                  <a:pt x="325158" y="639819"/>
                </a:lnTo>
                <a:lnTo>
                  <a:pt x="358091" y="672809"/>
                </a:lnTo>
                <a:lnTo>
                  <a:pt x="388292" y="708258"/>
                </a:lnTo>
                <a:lnTo>
                  <a:pt x="415457" y="745865"/>
                </a:lnTo>
                <a:lnTo>
                  <a:pt x="439280" y="785332"/>
                </a:lnTo>
                <a:lnTo>
                  <a:pt x="459456" y="826357"/>
                </a:lnTo>
                <a:lnTo>
                  <a:pt x="475680" y="868641"/>
                </a:lnTo>
                <a:lnTo>
                  <a:pt x="487646" y="911884"/>
                </a:lnTo>
                <a:lnTo>
                  <a:pt x="495050" y="955786"/>
                </a:lnTo>
                <a:lnTo>
                  <a:pt x="497585" y="1000048"/>
                </a:lnTo>
                <a:lnTo>
                  <a:pt x="500142" y="955786"/>
                </a:lnTo>
                <a:lnTo>
                  <a:pt x="507604" y="911884"/>
                </a:lnTo>
                <a:lnTo>
                  <a:pt x="519662" y="868641"/>
                </a:lnTo>
                <a:lnTo>
                  <a:pt x="536008" y="826357"/>
                </a:lnTo>
                <a:lnTo>
                  <a:pt x="556331" y="785332"/>
                </a:lnTo>
                <a:lnTo>
                  <a:pt x="580323" y="745865"/>
                </a:lnTo>
                <a:lnTo>
                  <a:pt x="607673" y="708258"/>
                </a:lnTo>
                <a:lnTo>
                  <a:pt x="638073" y="672809"/>
                </a:lnTo>
                <a:lnTo>
                  <a:pt x="671212" y="639819"/>
                </a:lnTo>
                <a:lnTo>
                  <a:pt x="706783" y="609586"/>
                </a:lnTo>
                <a:lnTo>
                  <a:pt x="744474" y="582412"/>
                </a:lnTo>
                <a:lnTo>
                  <a:pt x="783977" y="558596"/>
                </a:lnTo>
                <a:lnTo>
                  <a:pt x="824982" y="538438"/>
                </a:lnTo>
                <a:lnTo>
                  <a:pt x="867181" y="522237"/>
                </a:lnTo>
                <a:lnTo>
                  <a:pt x="910262" y="510294"/>
                </a:lnTo>
                <a:lnTo>
                  <a:pt x="953918" y="502908"/>
                </a:lnTo>
                <a:lnTo>
                  <a:pt x="965602" y="502235"/>
                </a:lnTo>
                <a:lnTo>
                  <a:pt x="965602" y="498524"/>
                </a:lnTo>
                <a:lnTo>
                  <a:pt x="910262" y="490464"/>
                </a:lnTo>
                <a:lnTo>
                  <a:pt x="867181" y="478519"/>
                </a:lnTo>
                <a:lnTo>
                  <a:pt x="824982" y="462314"/>
                </a:lnTo>
                <a:lnTo>
                  <a:pt x="783977" y="442147"/>
                </a:lnTo>
                <a:lnTo>
                  <a:pt x="744474" y="418319"/>
                </a:lnTo>
                <a:lnTo>
                  <a:pt x="706783" y="391127"/>
                </a:lnTo>
                <a:lnTo>
                  <a:pt x="671212" y="360871"/>
                </a:lnTo>
                <a:lnTo>
                  <a:pt x="638073" y="327849"/>
                </a:lnTo>
                <a:lnTo>
                  <a:pt x="607673" y="292362"/>
                </a:lnTo>
                <a:lnTo>
                  <a:pt x="580323" y="254706"/>
                </a:lnTo>
                <a:lnTo>
                  <a:pt x="556331" y="215183"/>
                </a:lnTo>
                <a:lnTo>
                  <a:pt x="536008" y="174089"/>
                </a:lnTo>
                <a:lnTo>
                  <a:pt x="519662" y="131726"/>
                </a:lnTo>
                <a:lnTo>
                  <a:pt x="507604" y="88390"/>
                </a:lnTo>
                <a:lnTo>
                  <a:pt x="500142" y="44382"/>
                </a:lnTo>
                <a:lnTo>
                  <a:pt x="497585" y="0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63" name="Google Shape;63;p14"/>
          <p:cNvSpPr/>
          <p:nvPr/>
        </p:nvSpPr>
        <p:spPr>
          <a:xfrm>
            <a:off x="8655236" y="419973"/>
            <a:ext cx="482582" cy="499446"/>
          </a:xfrm>
          <a:custGeom>
            <a:rect b="b" l="l" r="r" t="t"/>
            <a:pathLst>
              <a:path extrusionOk="0" h="1000125" w="965834">
                <a:moveTo>
                  <a:pt x="497446" y="1000043"/>
                </a:moveTo>
                <a:lnTo>
                  <a:pt x="494912" y="955780"/>
                </a:lnTo>
                <a:lnTo>
                  <a:pt x="487512" y="911877"/>
                </a:lnTo>
                <a:lnTo>
                  <a:pt x="475551" y="868634"/>
                </a:lnTo>
                <a:lnTo>
                  <a:pt x="459335" y="826350"/>
                </a:lnTo>
                <a:lnTo>
                  <a:pt x="439169" y="785325"/>
                </a:lnTo>
                <a:lnTo>
                  <a:pt x="415356" y="745859"/>
                </a:lnTo>
                <a:lnTo>
                  <a:pt x="388202" y="708252"/>
                </a:lnTo>
                <a:lnTo>
                  <a:pt x="358013" y="672803"/>
                </a:lnTo>
                <a:lnTo>
                  <a:pt x="325092" y="639813"/>
                </a:lnTo>
                <a:lnTo>
                  <a:pt x="289746" y="609581"/>
                </a:lnTo>
                <a:lnTo>
                  <a:pt x="252278" y="582408"/>
                </a:lnTo>
                <a:lnTo>
                  <a:pt x="212993" y="558592"/>
                </a:lnTo>
                <a:lnTo>
                  <a:pt x="172198" y="538434"/>
                </a:lnTo>
                <a:lnTo>
                  <a:pt x="130196" y="522234"/>
                </a:lnTo>
                <a:lnTo>
                  <a:pt x="87292" y="510291"/>
                </a:lnTo>
                <a:lnTo>
                  <a:pt x="43792" y="502905"/>
                </a:lnTo>
                <a:lnTo>
                  <a:pt x="0" y="500377"/>
                </a:lnTo>
                <a:lnTo>
                  <a:pt x="43792" y="497848"/>
                </a:lnTo>
                <a:lnTo>
                  <a:pt x="87292" y="490462"/>
                </a:lnTo>
                <a:lnTo>
                  <a:pt x="130196" y="478516"/>
                </a:lnTo>
                <a:lnTo>
                  <a:pt x="172198" y="462310"/>
                </a:lnTo>
                <a:lnTo>
                  <a:pt x="212993" y="442144"/>
                </a:lnTo>
                <a:lnTo>
                  <a:pt x="252278" y="418315"/>
                </a:lnTo>
                <a:lnTo>
                  <a:pt x="289746" y="391123"/>
                </a:lnTo>
                <a:lnTo>
                  <a:pt x="325092" y="360867"/>
                </a:lnTo>
                <a:lnTo>
                  <a:pt x="358013" y="327845"/>
                </a:lnTo>
                <a:lnTo>
                  <a:pt x="388202" y="292357"/>
                </a:lnTo>
                <a:lnTo>
                  <a:pt x="415356" y="254702"/>
                </a:lnTo>
                <a:lnTo>
                  <a:pt x="439169" y="215179"/>
                </a:lnTo>
                <a:lnTo>
                  <a:pt x="459335" y="174086"/>
                </a:lnTo>
                <a:lnTo>
                  <a:pt x="475551" y="131723"/>
                </a:lnTo>
                <a:lnTo>
                  <a:pt x="487512" y="88388"/>
                </a:lnTo>
                <a:lnTo>
                  <a:pt x="494912" y="44380"/>
                </a:lnTo>
                <a:lnTo>
                  <a:pt x="497446" y="0"/>
                </a:lnTo>
                <a:lnTo>
                  <a:pt x="500003" y="44380"/>
                </a:lnTo>
                <a:lnTo>
                  <a:pt x="507469" y="88388"/>
                </a:lnTo>
                <a:lnTo>
                  <a:pt x="519533" y="131723"/>
                </a:lnTo>
                <a:lnTo>
                  <a:pt x="535885" y="174086"/>
                </a:lnTo>
                <a:lnTo>
                  <a:pt x="556217" y="215179"/>
                </a:lnTo>
                <a:lnTo>
                  <a:pt x="580217" y="254702"/>
                </a:lnTo>
                <a:lnTo>
                  <a:pt x="607578" y="292357"/>
                </a:lnTo>
                <a:lnTo>
                  <a:pt x="637988" y="327845"/>
                </a:lnTo>
                <a:lnTo>
                  <a:pt x="671138" y="360867"/>
                </a:lnTo>
                <a:lnTo>
                  <a:pt x="706718" y="391123"/>
                </a:lnTo>
                <a:lnTo>
                  <a:pt x="744419" y="418315"/>
                </a:lnTo>
                <a:lnTo>
                  <a:pt x="783931" y="442144"/>
                </a:lnTo>
                <a:lnTo>
                  <a:pt x="824944" y="462310"/>
                </a:lnTo>
                <a:lnTo>
                  <a:pt x="867149" y="478516"/>
                </a:lnTo>
                <a:lnTo>
                  <a:pt x="910235" y="490462"/>
                </a:lnTo>
                <a:lnTo>
                  <a:pt x="953893" y="497848"/>
                </a:lnTo>
                <a:lnTo>
                  <a:pt x="965528" y="498518"/>
                </a:lnTo>
              </a:path>
              <a:path extrusionOk="0" h="1000125" w="965834">
                <a:moveTo>
                  <a:pt x="965528" y="502236"/>
                </a:moveTo>
                <a:lnTo>
                  <a:pt x="910235" y="510291"/>
                </a:lnTo>
                <a:lnTo>
                  <a:pt x="867149" y="522234"/>
                </a:lnTo>
                <a:lnTo>
                  <a:pt x="824944" y="538434"/>
                </a:lnTo>
                <a:lnTo>
                  <a:pt x="783931" y="558592"/>
                </a:lnTo>
                <a:lnTo>
                  <a:pt x="744419" y="582408"/>
                </a:lnTo>
                <a:lnTo>
                  <a:pt x="706718" y="609581"/>
                </a:lnTo>
                <a:lnTo>
                  <a:pt x="671138" y="639813"/>
                </a:lnTo>
                <a:lnTo>
                  <a:pt x="637988" y="672803"/>
                </a:lnTo>
                <a:lnTo>
                  <a:pt x="607578" y="708252"/>
                </a:lnTo>
                <a:lnTo>
                  <a:pt x="580217" y="745859"/>
                </a:lnTo>
                <a:lnTo>
                  <a:pt x="556217" y="785325"/>
                </a:lnTo>
                <a:lnTo>
                  <a:pt x="535885" y="826350"/>
                </a:lnTo>
                <a:lnTo>
                  <a:pt x="519533" y="868634"/>
                </a:lnTo>
                <a:lnTo>
                  <a:pt x="507469" y="911877"/>
                </a:lnTo>
                <a:lnTo>
                  <a:pt x="500003" y="955780"/>
                </a:lnTo>
                <a:lnTo>
                  <a:pt x="497446" y="1000043"/>
                </a:lnTo>
              </a:path>
            </a:pathLst>
          </a:custGeom>
          <a:noFill/>
          <a:ln cap="flat" cmpd="sng" w="18700">
            <a:solidFill>
              <a:srgbClr val="36D6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64" name="Google Shape;64;p14"/>
          <p:cNvSpPr/>
          <p:nvPr/>
        </p:nvSpPr>
        <p:spPr>
          <a:xfrm>
            <a:off x="8642609" y="0"/>
            <a:ext cx="495274" cy="919615"/>
          </a:xfrm>
          <a:custGeom>
            <a:rect b="b" l="l" r="r" t="t"/>
            <a:pathLst>
              <a:path extrusionOk="0" h="1841500" w="991234">
                <a:moveTo>
                  <a:pt x="990800" y="1841026"/>
                </a:moveTo>
                <a:lnTo>
                  <a:pt x="0" y="1841026"/>
                </a:lnTo>
                <a:lnTo>
                  <a:pt x="0" y="0"/>
                </a:lnTo>
              </a:path>
            </a:pathLst>
          </a:custGeom>
          <a:noFill/>
          <a:ln cap="flat" cmpd="sng" w="38150">
            <a:solidFill>
              <a:srgbClr val="9595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65" name="Google Shape;65;p14"/>
          <p:cNvSpPr/>
          <p:nvPr/>
        </p:nvSpPr>
        <p:spPr>
          <a:xfrm>
            <a:off x="8794421" y="1162050"/>
            <a:ext cx="220192" cy="220073"/>
          </a:xfrm>
          <a:custGeom>
            <a:rect b="b" l="l" r="r" t="t"/>
            <a:pathLst>
              <a:path extrusionOk="0" h="440689" w="440690">
                <a:moveTo>
                  <a:pt x="231902" y="0"/>
                </a:moveTo>
                <a:lnTo>
                  <a:pt x="208788" y="0"/>
                </a:lnTo>
                <a:lnTo>
                  <a:pt x="185801" y="2870"/>
                </a:lnTo>
                <a:lnTo>
                  <a:pt x="141097" y="14389"/>
                </a:lnTo>
                <a:lnTo>
                  <a:pt x="110236" y="29514"/>
                </a:lnTo>
                <a:lnTo>
                  <a:pt x="100076" y="35267"/>
                </a:lnTo>
                <a:lnTo>
                  <a:pt x="64770" y="64795"/>
                </a:lnTo>
                <a:lnTo>
                  <a:pt x="35306" y="100076"/>
                </a:lnTo>
                <a:lnTo>
                  <a:pt x="29591" y="110147"/>
                </a:lnTo>
                <a:lnTo>
                  <a:pt x="23749" y="120230"/>
                </a:lnTo>
                <a:lnTo>
                  <a:pt x="7239" y="163423"/>
                </a:lnTo>
                <a:lnTo>
                  <a:pt x="1524" y="197269"/>
                </a:lnTo>
                <a:lnTo>
                  <a:pt x="0" y="208788"/>
                </a:lnTo>
                <a:lnTo>
                  <a:pt x="0" y="220306"/>
                </a:lnTo>
                <a:lnTo>
                  <a:pt x="0" y="231825"/>
                </a:lnTo>
                <a:lnTo>
                  <a:pt x="1524" y="243344"/>
                </a:lnTo>
                <a:lnTo>
                  <a:pt x="10795" y="287985"/>
                </a:lnTo>
                <a:lnTo>
                  <a:pt x="29591" y="330466"/>
                </a:lnTo>
                <a:lnTo>
                  <a:pt x="56896" y="367182"/>
                </a:lnTo>
                <a:lnTo>
                  <a:pt x="82169" y="390944"/>
                </a:lnTo>
                <a:lnTo>
                  <a:pt x="90805" y="398145"/>
                </a:lnTo>
                <a:lnTo>
                  <a:pt x="131064" y="421182"/>
                </a:lnTo>
                <a:lnTo>
                  <a:pt x="175006" y="434860"/>
                </a:lnTo>
                <a:lnTo>
                  <a:pt x="185801" y="437019"/>
                </a:lnTo>
                <a:lnTo>
                  <a:pt x="208788" y="439902"/>
                </a:lnTo>
                <a:lnTo>
                  <a:pt x="220345" y="439902"/>
                </a:lnTo>
                <a:lnTo>
                  <a:pt x="220345" y="440626"/>
                </a:lnTo>
                <a:lnTo>
                  <a:pt x="231902" y="440626"/>
                </a:lnTo>
                <a:lnTo>
                  <a:pt x="243332" y="439178"/>
                </a:lnTo>
                <a:lnTo>
                  <a:pt x="254889" y="437743"/>
                </a:lnTo>
                <a:lnTo>
                  <a:pt x="309626" y="421182"/>
                </a:lnTo>
                <a:lnTo>
                  <a:pt x="349250" y="398145"/>
                </a:lnTo>
                <a:lnTo>
                  <a:pt x="383794" y="367182"/>
                </a:lnTo>
                <a:lnTo>
                  <a:pt x="390906" y="358546"/>
                </a:lnTo>
                <a:lnTo>
                  <a:pt x="398145" y="349910"/>
                </a:lnTo>
                <a:lnTo>
                  <a:pt x="421259" y="309587"/>
                </a:lnTo>
                <a:lnTo>
                  <a:pt x="434848" y="265671"/>
                </a:lnTo>
                <a:lnTo>
                  <a:pt x="437007" y="254863"/>
                </a:lnTo>
                <a:lnTo>
                  <a:pt x="438531" y="243344"/>
                </a:lnTo>
                <a:lnTo>
                  <a:pt x="439928" y="231825"/>
                </a:lnTo>
                <a:lnTo>
                  <a:pt x="439928" y="220306"/>
                </a:lnTo>
                <a:lnTo>
                  <a:pt x="440690" y="220306"/>
                </a:lnTo>
                <a:lnTo>
                  <a:pt x="440690" y="208788"/>
                </a:lnTo>
                <a:lnTo>
                  <a:pt x="439166" y="197269"/>
                </a:lnTo>
                <a:lnTo>
                  <a:pt x="437769" y="185750"/>
                </a:lnTo>
                <a:lnTo>
                  <a:pt x="426212" y="141109"/>
                </a:lnTo>
                <a:lnTo>
                  <a:pt x="411099" y="110147"/>
                </a:lnTo>
                <a:lnTo>
                  <a:pt x="405384" y="100076"/>
                </a:lnTo>
                <a:lnTo>
                  <a:pt x="398907" y="90716"/>
                </a:lnTo>
                <a:lnTo>
                  <a:pt x="391668" y="81343"/>
                </a:lnTo>
                <a:lnTo>
                  <a:pt x="383794" y="72707"/>
                </a:lnTo>
                <a:lnTo>
                  <a:pt x="375793" y="64795"/>
                </a:lnTo>
                <a:lnTo>
                  <a:pt x="367919" y="56870"/>
                </a:lnTo>
                <a:lnTo>
                  <a:pt x="359283" y="48958"/>
                </a:lnTo>
                <a:lnTo>
                  <a:pt x="349885" y="41757"/>
                </a:lnTo>
                <a:lnTo>
                  <a:pt x="340614" y="35267"/>
                </a:lnTo>
                <a:lnTo>
                  <a:pt x="330454" y="29514"/>
                </a:lnTo>
                <a:lnTo>
                  <a:pt x="320421" y="23749"/>
                </a:lnTo>
                <a:lnTo>
                  <a:pt x="277241" y="7188"/>
                </a:lnTo>
                <a:lnTo>
                  <a:pt x="254889" y="2870"/>
                </a:lnTo>
                <a:lnTo>
                  <a:pt x="231902" y="0"/>
                </a:lnTo>
                <a:close/>
              </a:path>
            </a:pathLst>
          </a:custGeom>
          <a:solidFill>
            <a:srgbClr val="95959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66" name="Google Shape;66;p14"/>
          <p:cNvSpPr/>
          <p:nvPr/>
        </p:nvSpPr>
        <p:spPr>
          <a:xfrm>
            <a:off x="8794455" y="1162066"/>
            <a:ext cx="220192" cy="220073"/>
          </a:xfrm>
          <a:custGeom>
            <a:rect b="b" l="l" r="r" t="t"/>
            <a:pathLst>
              <a:path extrusionOk="0" h="440689" w="440690">
                <a:moveTo>
                  <a:pt x="0" y="220311"/>
                </a:moveTo>
                <a:lnTo>
                  <a:pt x="0" y="208792"/>
                </a:lnTo>
                <a:lnTo>
                  <a:pt x="1396" y="197273"/>
                </a:lnTo>
                <a:lnTo>
                  <a:pt x="2793" y="185753"/>
                </a:lnTo>
                <a:lnTo>
                  <a:pt x="14350" y="141112"/>
                </a:lnTo>
                <a:lnTo>
                  <a:pt x="35305" y="100077"/>
                </a:lnTo>
                <a:lnTo>
                  <a:pt x="64768" y="64796"/>
                </a:lnTo>
                <a:lnTo>
                  <a:pt x="100073" y="35281"/>
                </a:lnTo>
                <a:lnTo>
                  <a:pt x="141093" y="14402"/>
                </a:lnTo>
                <a:lnTo>
                  <a:pt x="185669" y="2882"/>
                </a:lnTo>
                <a:lnTo>
                  <a:pt x="197226" y="1447"/>
                </a:lnTo>
                <a:lnTo>
                  <a:pt x="208782" y="0"/>
                </a:lnTo>
                <a:lnTo>
                  <a:pt x="220212" y="0"/>
                </a:lnTo>
                <a:lnTo>
                  <a:pt x="231769" y="0"/>
                </a:lnTo>
                <a:lnTo>
                  <a:pt x="243325" y="1447"/>
                </a:lnTo>
                <a:lnTo>
                  <a:pt x="288663" y="10807"/>
                </a:lnTo>
                <a:lnTo>
                  <a:pt x="330445" y="29515"/>
                </a:lnTo>
                <a:lnTo>
                  <a:pt x="367909" y="56884"/>
                </a:lnTo>
                <a:lnTo>
                  <a:pt x="398770" y="90717"/>
                </a:lnTo>
                <a:lnTo>
                  <a:pt x="421883" y="131041"/>
                </a:lnTo>
                <a:lnTo>
                  <a:pt x="435472" y="174234"/>
                </a:lnTo>
                <a:lnTo>
                  <a:pt x="440551" y="208792"/>
                </a:lnTo>
                <a:lnTo>
                  <a:pt x="440551" y="220311"/>
                </a:lnTo>
                <a:lnTo>
                  <a:pt x="439789" y="220311"/>
                </a:lnTo>
                <a:lnTo>
                  <a:pt x="439789" y="231830"/>
                </a:lnTo>
                <a:lnTo>
                  <a:pt x="438393" y="243362"/>
                </a:lnTo>
                <a:lnTo>
                  <a:pt x="436996" y="254881"/>
                </a:lnTo>
                <a:lnTo>
                  <a:pt x="434837" y="265676"/>
                </a:lnTo>
                <a:lnTo>
                  <a:pt x="432678" y="277195"/>
                </a:lnTo>
                <a:lnTo>
                  <a:pt x="428995" y="287990"/>
                </a:lnTo>
                <a:lnTo>
                  <a:pt x="425439" y="298786"/>
                </a:lnTo>
                <a:lnTo>
                  <a:pt x="421121" y="309594"/>
                </a:lnTo>
                <a:lnTo>
                  <a:pt x="398135" y="349917"/>
                </a:lnTo>
                <a:lnTo>
                  <a:pt x="390896" y="358553"/>
                </a:lnTo>
                <a:lnTo>
                  <a:pt x="383657" y="367189"/>
                </a:lnTo>
                <a:lnTo>
                  <a:pt x="349114" y="398140"/>
                </a:lnTo>
                <a:lnTo>
                  <a:pt x="339716" y="404630"/>
                </a:lnTo>
                <a:lnTo>
                  <a:pt x="330445" y="411107"/>
                </a:lnTo>
                <a:lnTo>
                  <a:pt x="287901" y="429827"/>
                </a:lnTo>
                <a:lnTo>
                  <a:pt x="243325" y="439187"/>
                </a:lnTo>
                <a:lnTo>
                  <a:pt x="231769" y="440622"/>
                </a:lnTo>
                <a:lnTo>
                  <a:pt x="220212" y="440622"/>
                </a:lnTo>
                <a:lnTo>
                  <a:pt x="220212" y="439911"/>
                </a:lnTo>
                <a:lnTo>
                  <a:pt x="208782" y="439911"/>
                </a:lnTo>
                <a:lnTo>
                  <a:pt x="197226" y="438463"/>
                </a:lnTo>
                <a:lnTo>
                  <a:pt x="185669" y="437028"/>
                </a:lnTo>
                <a:lnTo>
                  <a:pt x="174874" y="434869"/>
                </a:lnTo>
                <a:lnTo>
                  <a:pt x="163444" y="432710"/>
                </a:lnTo>
                <a:lnTo>
                  <a:pt x="152650" y="429103"/>
                </a:lnTo>
                <a:lnTo>
                  <a:pt x="141855" y="425509"/>
                </a:lnTo>
                <a:lnTo>
                  <a:pt x="100708" y="404630"/>
                </a:lnTo>
                <a:lnTo>
                  <a:pt x="64768" y="375825"/>
                </a:lnTo>
                <a:lnTo>
                  <a:pt x="35940" y="339833"/>
                </a:lnTo>
                <a:lnTo>
                  <a:pt x="15112" y="298786"/>
                </a:lnTo>
                <a:lnTo>
                  <a:pt x="10794" y="287990"/>
                </a:lnTo>
                <a:lnTo>
                  <a:pt x="1396" y="243362"/>
                </a:lnTo>
                <a:lnTo>
                  <a:pt x="0" y="231830"/>
                </a:lnTo>
                <a:lnTo>
                  <a:pt x="0" y="220311"/>
                </a:lnTo>
                <a:close/>
              </a:path>
            </a:pathLst>
          </a:custGeom>
          <a:noFill/>
          <a:ln cap="flat" cmpd="sng" w="18700">
            <a:solidFill>
              <a:srgbClr val="9595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67" name="Google Shape;67;p14"/>
          <p:cNvSpPr/>
          <p:nvPr/>
        </p:nvSpPr>
        <p:spPr>
          <a:xfrm>
            <a:off x="7470920" y="4053275"/>
            <a:ext cx="1666987" cy="1084194"/>
          </a:xfrm>
          <a:custGeom>
            <a:rect b="b" l="l" r="r" t="t"/>
            <a:pathLst>
              <a:path extrusionOk="0" h="2171065" w="3336290">
                <a:moveTo>
                  <a:pt x="1136903" y="1106587"/>
                </a:moveTo>
                <a:lnTo>
                  <a:pt x="553719" y="1106587"/>
                </a:lnTo>
                <a:lnTo>
                  <a:pt x="0" y="1660961"/>
                </a:lnTo>
                <a:lnTo>
                  <a:pt x="0" y="2170440"/>
                </a:lnTo>
                <a:lnTo>
                  <a:pt x="29590" y="2170440"/>
                </a:lnTo>
                <a:lnTo>
                  <a:pt x="29590" y="1689760"/>
                </a:lnTo>
                <a:lnTo>
                  <a:pt x="2245613" y="1689760"/>
                </a:lnTo>
                <a:lnTo>
                  <a:pt x="2274043" y="1660961"/>
                </a:lnTo>
                <a:lnTo>
                  <a:pt x="42544" y="1660961"/>
                </a:lnTo>
                <a:lnTo>
                  <a:pt x="553719" y="1148349"/>
                </a:lnTo>
                <a:lnTo>
                  <a:pt x="583945" y="1148349"/>
                </a:lnTo>
                <a:lnTo>
                  <a:pt x="583945" y="1136829"/>
                </a:lnTo>
                <a:lnTo>
                  <a:pt x="1136903" y="1136829"/>
                </a:lnTo>
                <a:lnTo>
                  <a:pt x="1136903" y="1106587"/>
                </a:lnTo>
                <a:close/>
              </a:path>
              <a:path extrusionOk="0" h="2171065" w="3336290">
                <a:moveTo>
                  <a:pt x="583945" y="1689760"/>
                </a:moveTo>
                <a:lnTo>
                  <a:pt x="553719" y="1689760"/>
                </a:lnTo>
                <a:lnTo>
                  <a:pt x="553719" y="2170440"/>
                </a:lnTo>
                <a:lnTo>
                  <a:pt x="583945" y="2170440"/>
                </a:lnTo>
                <a:lnTo>
                  <a:pt x="583945" y="1689760"/>
                </a:lnTo>
                <a:close/>
              </a:path>
              <a:path extrusionOk="0" h="2171065" w="3336290">
                <a:moveTo>
                  <a:pt x="1136903" y="1689760"/>
                </a:moveTo>
                <a:lnTo>
                  <a:pt x="1106677" y="1689760"/>
                </a:lnTo>
                <a:lnTo>
                  <a:pt x="1106677" y="2170440"/>
                </a:lnTo>
                <a:lnTo>
                  <a:pt x="1136903" y="2170440"/>
                </a:lnTo>
                <a:lnTo>
                  <a:pt x="1136903" y="1689760"/>
                </a:lnTo>
                <a:close/>
              </a:path>
              <a:path extrusionOk="0" h="2171065" w="3336290">
                <a:moveTo>
                  <a:pt x="1691258" y="1689760"/>
                </a:moveTo>
                <a:lnTo>
                  <a:pt x="1661032" y="1689760"/>
                </a:lnTo>
                <a:lnTo>
                  <a:pt x="1661032" y="2170440"/>
                </a:lnTo>
                <a:lnTo>
                  <a:pt x="1691258" y="2170440"/>
                </a:lnTo>
                <a:lnTo>
                  <a:pt x="1691258" y="1689760"/>
                </a:lnTo>
                <a:close/>
              </a:path>
              <a:path extrusionOk="0" h="2171065" w="3336290">
                <a:moveTo>
                  <a:pt x="583945" y="1148349"/>
                </a:moveTo>
                <a:lnTo>
                  <a:pt x="553719" y="1148349"/>
                </a:lnTo>
                <a:lnTo>
                  <a:pt x="553719" y="1660961"/>
                </a:lnTo>
                <a:lnTo>
                  <a:pt x="583945" y="1660961"/>
                </a:lnTo>
                <a:lnTo>
                  <a:pt x="583945" y="1148349"/>
                </a:lnTo>
                <a:close/>
              </a:path>
              <a:path extrusionOk="0" h="2171065" w="3336290">
                <a:moveTo>
                  <a:pt x="1136903" y="1136829"/>
                </a:moveTo>
                <a:lnTo>
                  <a:pt x="1106677" y="1136829"/>
                </a:lnTo>
                <a:lnTo>
                  <a:pt x="1106677" y="1660961"/>
                </a:lnTo>
                <a:lnTo>
                  <a:pt x="1136903" y="1660961"/>
                </a:lnTo>
                <a:lnTo>
                  <a:pt x="1136903" y="1136829"/>
                </a:lnTo>
                <a:close/>
              </a:path>
              <a:path extrusionOk="0" h="2171065" w="3336290">
                <a:moveTo>
                  <a:pt x="2797174" y="582460"/>
                </a:moveTo>
                <a:lnTo>
                  <a:pt x="2768345" y="582460"/>
                </a:lnTo>
                <a:lnTo>
                  <a:pt x="2768345" y="1106587"/>
                </a:lnTo>
                <a:lnTo>
                  <a:pt x="1661032" y="1106587"/>
                </a:lnTo>
                <a:lnTo>
                  <a:pt x="1661032" y="1660961"/>
                </a:lnTo>
                <a:lnTo>
                  <a:pt x="1691258" y="1660961"/>
                </a:lnTo>
                <a:lnTo>
                  <a:pt x="1691258" y="1136829"/>
                </a:lnTo>
                <a:lnTo>
                  <a:pt x="2797174" y="1136829"/>
                </a:lnTo>
                <a:lnTo>
                  <a:pt x="2797174" y="1131069"/>
                </a:lnTo>
                <a:lnTo>
                  <a:pt x="2840021" y="1087869"/>
                </a:lnTo>
                <a:lnTo>
                  <a:pt x="2797174" y="1087869"/>
                </a:lnTo>
                <a:lnTo>
                  <a:pt x="2797174" y="582460"/>
                </a:lnTo>
                <a:close/>
              </a:path>
              <a:path extrusionOk="0" h="2171065" w="3336290">
                <a:moveTo>
                  <a:pt x="2245613" y="1136829"/>
                </a:moveTo>
                <a:lnTo>
                  <a:pt x="2215387" y="1136829"/>
                </a:lnTo>
                <a:lnTo>
                  <a:pt x="2215387" y="1660961"/>
                </a:lnTo>
                <a:lnTo>
                  <a:pt x="2274043" y="1660961"/>
                </a:lnTo>
                <a:lnTo>
                  <a:pt x="2288259" y="1646561"/>
                </a:lnTo>
                <a:lnTo>
                  <a:pt x="2245613" y="1646561"/>
                </a:lnTo>
                <a:lnTo>
                  <a:pt x="2245613" y="1136829"/>
                </a:lnTo>
                <a:close/>
              </a:path>
              <a:path extrusionOk="0" h="2171065" w="3336290">
                <a:moveTo>
                  <a:pt x="2791459" y="1136829"/>
                </a:moveTo>
                <a:lnTo>
                  <a:pt x="2749676" y="1136829"/>
                </a:lnTo>
                <a:lnTo>
                  <a:pt x="2245613" y="1646561"/>
                </a:lnTo>
                <a:lnTo>
                  <a:pt x="2288259" y="1646561"/>
                </a:lnTo>
                <a:lnTo>
                  <a:pt x="2791459" y="1136829"/>
                </a:lnTo>
                <a:close/>
              </a:path>
              <a:path extrusionOk="0" h="2171065" w="3336290">
                <a:moveTo>
                  <a:pt x="3335756" y="602614"/>
                </a:moveTo>
                <a:lnTo>
                  <a:pt x="3321303" y="602614"/>
                </a:lnTo>
                <a:lnTo>
                  <a:pt x="3321303" y="1136829"/>
                </a:lnTo>
                <a:lnTo>
                  <a:pt x="3335756" y="1136829"/>
                </a:lnTo>
                <a:lnTo>
                  <a:pt x="3335756" y="602614"/>
                </a:lnTo>
                <a:close/>
              </a:path>
              <a:path extrusionOk="0" h="2171065" w="3336290">
                <a:moveTo>
                  <a:pt x="3335756" y="29527"/>
                </a:moveTo>
                <a:lnTo>
                  <a:pt x="3321303" y="29527"/>
                </a:lnTo>
                <a:lnTo>
                  <a:pt x="3321303" y="552221"/>
                </a:lnTo>
                <a:lnTo>
                  <a:pt x="2215387" y="552221"/>
                </a:lnTo>
                <a:lnTo>
                  <a:pt x="2215387" y="1106587"/>
                </a:lnTo>
                <a:lnTo>
                  <a:pt x="2245613" y="1106587"/>
                </a:lnTo>
                <a:lnTo>
                  <a:pt x="2245613" y="582460"/>
                </a:lnTo>
                <a:lnTo>
                  <a:pt x="3335756" y="582460"/>
                </a:lnTo>
                <a:lnTo>
                  <a:pt x="3335756" y="29527"/>
                </a:lnTo>
                <a:close/>
              </a:path>
              <a:path extrusionOk="0" h="2171065" w="3336290">
                <a:moveTo>
                  <a:pt x="3335756" y="582460"/>
                </a:moveTo>
                <a:lnTo>
                  <a:pt x="3298316" y="582460"/>
                </a:lnTo>
                <a:lnTo>
                  <a:pt x="2797174" y="1087869"/>
                </a:lnTo>
                <a:lnTo>
                  <a:pt x="2840021" y="1087869"/>
                </a:lnTo>
                <a:lnTo>
                  <a:pt x="3321303" y="602614"/>
                </a:lnTo>
                <a:lnTo>
                  <a:pt x="3335756" y="602614"/>
                </a:lnTo>
                <a:lnTo>
                  <a:pt x="3335756" y="582460"/>
                </a:lnTo>
                <a:close/>
              </a:path>
              <a:path extrusionOk="0" h="2171065" w="3336290">
                <a:moveTo>
                  <a:pt x="3335756" y="0"/>
                </a:moveTo>
                <a:lnTo>
                  <a:pt x="2768345" y="0"/>
                </a:lnTo>
                <a:lnTo>
                  <a:pt x="2768345" y="552221"/>
                </a:lnTo>
                <a:lnTo>
                  <a:pt x="2797174" y="552221"/>
                </a:lnTo>
                <a:lnTo>
                  <a:pt x="2797174" y="29527"/>
                </a:lnTo>
                <a:lnTo>
                  <a:pt x="3335756" y="29527"/>
                </a:lnTo>
                <a:lnTo>
                  <a:pt x="3335756" y="0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68" name="Google Shape;68;p14"/>
          <p:cNvSpPr/>
          <p:nvPr/>
        </p:nvSpPr>
        <p:spPr>
          <a:xfrm>
            <a:off x="7822784" y="4943493"/>
            <a:ext cx="151977" cy="151895"/>
          </a:xfrm>
          <a:custGeom>
            <a:rect b="b" l="l" r="r" t="t"/>
            <a:pathLst>
              <a:path extrusionOk="0" h="304165" w="304165">
                <a:moveTo>
                  <a:pt x="159766" y="0"/>
                </a:moveTo>
                <a:lnTo>
                  <a:pt x="144018" y="0"/>
                </a:lnTo>
                <a:lnTo>
                  <a:pt x="136017" y="718"/>
                </a:lnTo>
                <a:lnTo>
                  <a:pt x="97155" y="10081"/>
                </a:lnTo>
                <a:lnTo>
                  <a:pt x="62611" y="28798"/>
                </a:lnTo>
                <a:lnTo>
                  <a:pt x="33782" y="56158"/>
                </a:lnTo>
                <a:lnTo>
                  <a:pt x="12954" y="89996"/>
                </a:lnTo>
                <a:lnTo>
                  <a:pt x="2159" y="128155"/>
                </a:lnTo>
                <a:lnTo>
                  <a:pt x="635" y="136074"/>
                </a:lnTo>
                <a:lnTo>
                  <a:pt x="0" y="143996"/>
                </a:lnTo>
                <a:lnTo>
                  <a:pt x="0" y="151913"/>
                </a:lnTo>
                <a:lnTo>
                  <a:pt x="0" y="159832"/>
                </a:lnTo>
                <a:lnTo>
                  <a:pt x="635" y="167754"/>
                </a:lnTo>
                <a:lnTo>
                  <a:pt x="2159" y="175671"/>
                </a:lnTo>
                <a:lnTo>
                  <a:pt x="3556" y="183595"/>
                </a:lnTo>
                <a:lnTo>
                  <a:pt x="4953" y="190793"/>
                </a:lnTo>
                <a:lnTo>
                  <a:pt x="7874" y="198710"/>
                </a:lnTo>
                <a:lnTo>
                  <a:pt x="10033" y="205913"/>
                </a:lnTo>
                <a:lnTo>
                  <a:pt x="13589" y="213112"/>
                </a:lnTo>
                <a:lnTo>
                  <a:pt x="16510" y="220310"/>
                </a:lnTo>
                <a:lnTo>
                  <a:pt x="20828" y="227509"/>
                </a:lnTo>
                <a:lnTo>
                  <a:pt x="44577" y="259189"/>
                </a:lnTo>
                <a:lnTo>
                  <a:pt x="56896" y="269269"/>
                </a:lnTo>
                <a:lnTo>
                  <a:pt x="62611" y="274310"/>
                </a:lnTo>
                <a:lnTo>
                  <a:pt x="97917" y="293027"/>
                </a:lnTo>
                <a:lnTo>
                  <a:pt x="105029" y="295905"/>
                </a:lnTo>
                <a:lnTo>
                  <a:pt x="113030" y="298068"/>
                </a:lnTo>
                <a:lnTo>
                  <a:pt x="120142" y="299506"/>
                </a:lnTo>
                <a:lnTo>
                  <a:pt x="128143" y="300945"/>
                </a:lnTo>
                <a:lnTo>
                  <a:pt x="136017" y="302389"/>
                </a:lnTo>
                <a:lnTo>
                  <a:pt x="144018" y="303108"/>
                </a:lnTo>
                <a:lnTo>
                  <a:pt x="151892" y="303108"/>
                </a:lnTo>
                <a:lnTo>
                  <a:pt x="151892" y="303827"/>
                </a:lnTo>
                <a:lnTo>
                  <a:pt x="159766" y="303827"/>
                </a:lnTo>
                <a:lnTo>
                  <a:pt x="167767" y="303108"/>
                </a:lnTo>
                <a:lnTo>
                  <a:pt x="183515" y="300226"/>
                </a:lnTo>
                <a:lnTo>
                  <a:pt x="190754" y="298787"/>
                </a:lnTo>
                <a:lnTo>
                  <a:pt x="198628" y="295905"/>
                </a:lnTo>
                <a:lnTo>
                  <a:pt x="205867" y="293747"/>
                </a:lnTo>
                <a:lnTo>
                  <a:pt x="213106" y="290145"/>
                </a:lnTo>
                <a:lnTo>
                  <a:pt x="220218" y="287268"/>
                </a:lnTo>
                <a:lnTo>
                  <a:pt x="227457" y="282947"/>
                </a:lnTo>
                <a:lnTo>
                  <a:pt x="233934" y="279350"/>
                </a:lnTo>
                <a:lnTo>
                  <a:pt x="241173" y="274310"/>
                </a:lnTo>
                <a:lnTo>
                  <a:pt x="246888" y="269989"/>
                </a:lnTo>
                <a:lnTo>
                  <a:pt x="253365" y="264229"/>
                </a:lnTo>
                <a:lnTo>
                  <a:pt x="259207" y="259189"/>
                </a:lnTo>
                <a:lnTo>
                  <a:pt x="264160" y="253429"/>
                </a:lnTo>
                <a:lnTo>
                  <a:pt x="269240" y="246950"/>
                </a:lnTo>
                <a:lnTo>
                  <a:pt x="274320" y="241190"/>
                </a:lnTo>
                <a:lnTo>
                  <a:pt x="292989" y="205913"/>
                </a:lnTo>
                <a:lnTo>
                  <a:pt x="295910" y="198710"/>
                </a:lnTo>
                <a:lnTo>
                  <a:pt x="298069" y="190793"/>
                </a:lnTo>
                <a:lnTo>
                  <a:pt x="299466" y="183595"/>
                </a:lnTo>
                <a:lnTo>
                  <a:pt x="300863" y="175671"/>
                </a:lnTo>
                <a:lnTo>
                  <a:pt x="302387" y="167754"/>
                </a:lnTo>
                <a:lnTo>
                  <a:pt x="303022" y="159832"/>
                </a:lnTo>
                <a:lnTo>
                  <a:pt x="303022" y="151913"/>
                </a:lnTo>
                <a:lnTo>
                  <a:pt x="303784" y="151913"/>
                </a:lnTo>
                <a:lnTo>
                  <a:pt x="303784" y="143996"/>
                </a:lnTo>
                <a:lnTo>
                  <a:pt x="303022" y="136074"/>
                </a:lnTo>
                <a:lnTo>
                  <a:pt x="293751" y="97194"/>
                </a:lnTo>
                <a:lnTo>
                  <a:pt x="274955" y="62636"/>
                </a:lnTo>
                <a:lnTo>
                  <a:pt x="247650" y="33839"/>
                </a:lnTo>
                <a:lnTo>
                  <a:pt x="213741" y="12962"/>
                </a:lnTo>
                <a:lnTo>
                  <a:pt x="183515" y="3601"/>
                </a:lnTo>
                <a:lnTo>
                  <a:pt x="167767" y="718"/>
                </a:lnTo>
                <a:lnTo>
                  <a:pt x="159766" y="0"/>
                </a:lnTo>
                <a:close/>
              </a:path>
            </a:pathLst>
          </a:custGeom>
          <a:solidFill>
            <a:srgbClr val="95959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69" name="Google Shape;69;p14"/>
          <p:cNvSpPr/>
          <p:nvPr/>
        </p:nvSpPr>
        <p:spPr>
          <a:xfrm>
            <a:off x="7822813" y="4943493"/>
            <a:ext cx="151977" cy="151895"/>
          </a:xfrm>
          <a:custGeom>
            <a:rect b="b" l="l" r="r" t="t"/>
            <a:pathLst>
              <a:path extrusionOk="0" h="304165" w="304165">
                <a:moveTo>
                  <a:pt x="0" y="151913"/>
                </a:moveTo>
                <a:lnTo>
                  <a:pt x="0" y="143996"/>
                </a:lnTo>
                <a:lnTo>
                  <a:pt x="635" y="136073"/>
                </a:lnTo>
                <a:lnTo>
                  <a:pt x="2159" y="128156"/>
                </a:lnTo>
                <a:lnTo>
                  <a:pt x="3556" y="120232"/>
                </a:lnTo>
                <a:lnTo>
                  <a:pt x="16510" y="82797"/>
                </a:lnTo>
                <a:lnTo>
                  <a:pt x="20066" y="75599"/>
                </a:lnTo>
                <a:lnTo>
                  <a:pt x="44577" y="44638"/>
                </a:lnTo>
                <a:lnTo>
                  <a:pt x="76328" y="20160"/>
                </a:lnTo>
                <a:lnTo>
                  <a:pt x="112270" y="5040"/>
                </a:lnTo>
                <a:lnTo>
                  <a:pt x="128145" y="2162"/>
                </a:lnTo>
                <a:lnTo>
                  <a:pt x="136019" y="718"/>
                </a:lnTo>
                <a:lnTo>
                  <a:pt x="143893" y="0"/>
                </a:lnTo>
                <a:lnTo>
                  <a:pt x="151895" y="0"/>
                </a:lnTo>
                <a:lnTo>
                  <a:pt x="159769" y="0"/>
                </a:lnTo>
                <a:lnTo>
                  <a:pt x="167770" y="718"/>
                </a:lnTo>
                <a:lnTo>
                  <a:pt x="175644" y="2162"/>
                </a:lnTo>
                <a:lnTo>
                  <a:pt x="183518" y="3601"/>
                </a:lnTo>
                <a:lnTo>
                  <a:pt x="220984" y="16559"/>
                </a:lnTo>
                <a:lnTo>
                  <a:pt x="234700" y="24482"/>
                </a:lnTo>
                <a:lnTo>
                  <a:pt x="241177" y="28798"/>
                </a:lnTo>
                <a:lnTo>
                  <a:pt x="270007" y="56157"/>
                </a:lnTo>
                <a:lnTo>
                  <a:pt x="290835" y="89995"/>
                </a:lnTo>
                <a:lnTo>
                  <a:pt x="301631" y="128156"/>
                </a:lnTo>
                <a:lnTo>
                  <a:pt x="303028" y="136073"/>
                </a:lnTo>
                <a:lnTo>
                  <a:pt x="303790" y="143996"/>
                </a:lnTo>
                <a:lnTo>
                  <a:pt x="303790" y="151913"/>
                </a:lnTo>
                <a:lnTo>
                  <a:pt x="303028" y="151913"/>
                </a:lnTo>
                <a:lnTo>
                  <a:pt x="303028" y="159831"/>
                </a:lnTo>
                <a:lnTo>
                  <a:pt x="302393" y="167753"/>
                </a:lnTo>
                <a:lnTo>
                  <a:pt x="300869" y="175671"/>
                </a:lnTo>
                <a:lnTo>
                  <a:pt x="299471" y="183594"/>
                </a:lnTo>
                <a:lnTo>
                  <a:pt x="298074" y="190792"/>
                </a:lnTo>
                <a:lnTo>
                  <a:pt x="295915" y="198709"/>
                </a:lnTo>
                <a:lnTo>
                  <a:pt x="292994" y="205913"/>
                </a:lnTo>
                <a:lnTo>
                  <a:pt x="290073" y="213831"/>
                </a:lnTo>
                <a:lnTo>
                  <a:pt x="269245" y="246949"/>
                </a:lnTo>
                <a:lnTo>
                  <a:pt x="264165" y="253429"/>
                </a:lnTo>
                <a:lnTo>
                  <a:pt x="259212" y="259188"/>
                </a:lnTo>
                <a:lnTo>
                  <a:pt x="253370" y="264229"/>
                </a:lnTo>
                <a:lnTo>
                  <a:pt x="246892" y="269988"/>
                </a:lnTo>
                <a:lnTo>
                  <a:pt x="241177" y="274309"/>
                </a:lnTo>
                <a:lnTo>
                  <a:pt x="233938" y="279350"/>
                </a:lnTo>
                <a:lnTo>
                  <a:pt x="227461" y="282946"/>
                </a:lnTo>
                <a:lnTo>
                  <a:pt x="220222" y="287267"/>
                </a:lnTo>
                <a:lnTo>
                  <a:pt x="213110" y="290145"/>
                </a:lnTo>
                <a:lnTo>
                  <a:pt x="205871" y="293746"/>
                </a:lnTo>
                <a:lnTo>
                  <a:pt x="198631" y="295904"/>
                </a:lnTo>
                <a:lnTo>
                  <a:pt x="190757" y="298787"/>
                </a:lnTo>
                <a:lnTo>
                  <a:pt x="183518" y="300225"/>
                </a:lnTo>
                <a:lnTo>
                  <a:pt x="175644" y="301664"/>
                </a:lnTo>
                <a:lnTo>
                  <a:pt x="167770" y="303108"/>
                </a:lnTo>
                <a:lnTo>
                  <a:pt x="159769" y="303827"/>
                </a:lnTo>
                <a:lnTo>
                  <a:pt x="151895" y="303827"/>
                </a:lnTo>
                <a:lnTo>
                  <a:pt x="151895" y="303108"/>
                </a:lnTo>
                <a:lnTo>
                  <a:pt x="143893" y="303108"/>
                </a:lnTo>
                <a:lnTo>
                  <a:pt x="136019" y="302388"/>
                </a:lnTo>
                <a:lnTo>
                  <a:pt x="128145" y="300945"/>
                </a:lnTo>
                <a:lnTo>
                  <a:pt x="120144" y="299506"/>
                </a:lnTo>
                <a:lnTo>
                  <a:pt x="113032" y="298067"/>
                </a:lnTo>
                <a:lnTo>
                  <a:pt x="105031" y="295904"/>
                </a:lnTo>
                <a:lnTo>
                  <a:pt x="97918" y="293027"/>
                </a:lnTo>
                <a:lnTo>
                  <a:pt x="89917" y="290145"/>
                </a:lnTo>
                <a:lnTo>
                  <a:pt x="56770" y="269269"/>
                </a:lnTo>
                <a:lnTo>
                  <a:pt x="50293" y="264229"/>
                </a:lnTo>
                <a:lnTo>
                  <a:pt x="24384" y="233992"/>
                </a:lnTo>
                <a:lnTo>
                  <a:pt x="20828" y="227507"/>
                </a:lnTo>
                <a:lnTo>
                  <a:pt x="16510" y="220309"/>
                </a:lnTo>
                <a:lnTo>
                  <a:pt x="13589" y="213111"/>
                </a:lnTo>
                <a:lnTo>
                  <a:pt x="10033" y="205913"/>
                </a:lnTo>
                <a:lnTo>
                  <a:pt x="7874" y="198709"/>
                </a:lnTo>
                <a:lnTo>
                  <a:pt x="4953" y="190792"/>
                </a:lnTo>
                <a:lnTo>
                  <a:pt x="3556" y="183594"/>
                </a:lnTo>
                <a:lnTo>
                  <a:pt x="2159" y="175671"/>
                </a:lnTo>
                <a:lnTo>
                  <a:pt x="635" y="167753"/>
                </a:lnTo>
                <a:lnTo>
                  <a:pt x="0" y="159831"/>
                </a:lnTo>
                <a:lnTo>
                  <a:pt x="0" y="151913"/>
                </a:lnTo>
                <a:close/>
              </a:path>
            </a:pathLst>
          </a:custGeom>
          <a:noFill/>
          <a:ln cap="flat" cmpd="sng" w="18700">
            <a:solidFill>
              <a:srgbClr val="9595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70" name="Google Shape;70;p14"/>
          <p:cNvSpPr/>
          <p:nvPr/>
        </p:nvSpPr>
        <p:spPr>
          <a:xfrm>
            <a:off x="0" y="4878876"/>
            <a:ext cx="288090" cy="258443"/>
          </a:xfrm>
          <a:custGeom>
            <a:rect b="b" l="l" r="r" t="t"/>
            <a:pathLst>
              <a:path extrusionOk="0" h="517525" w="576580">
                <a:moveTo>
                  <a:pt x="0" y="0"/>
                </a:moveTo>
                <a:lnTo>
                  <a:pt x="0" y="517199"/>
                </a:lnTo>
                <a:lnTo>
                  <a:pt x="576456" y="517199"/>
                </a:lnTo>
                <a:lnTo>
                  <a:pt x="567352" y="463557"/>
                </a:lnTo>
                <a:lnTo>
                  <a:pt x="551512" y="404517"/>
                </a:lnTo>
                <a:lnTo>
                  <a:pt x="529912" y="346920"/>
                </a:lnTo>
                <a:lnTo>
                  <a:pt x="501834" y="292921"/>
                </a:lnTo>
                <a:lnTo>
                  <a:pt x="468713" y="241078"/>
                </a:lnTo>
                <a:lnTo>
                  <a:pt x="429835" y="193557"/>
                </a:lnTo>
                <a:lnTo>
                  <a:pt x="386636" y="150358"/>
                </a:lnTo>
                <a:lnTo>
                  <a:pt x="339115" y="111480"/>
                </a:lnTo>
                <a:lnTo>
                  <a:pt x="287997" y="78359"/>
                </a:lnTo>
                <a:lnTo>
                  <a:pt x="233278" y="50281"/>
                </a:lnTo>
                <a:lnTo>
                  <a:pt x="175676" y="28681"/>
                </a:lnTo>
                <a:lnTo>
                  <a:pt x="116636" y="12841"/>
                </a:lnTo>
                <a:lnTo>
                  <a:pt x="56157" y="2760"/>
                </a:lnTo>
                <a:lnTo>
                  <a:pt x="0" y="0"/>
                </a:lnTo>
                <a:close/>
              </a:path>
            </a:pathLst>
          </a:custGeom>
          <a:solidFill>
            <a:srgbClr val="95959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71" name="Google Shape;71;p14"/>
          <p:cNvSpPr/>
          <p:nvPr/>
        </p:nvSpPr>
        <p:spPr>
          <a:xfrm>
            <a:off x="0" y="4878876"/>
            <a:ext cx="288090" cy="258443"/>
          </a:xfrm>
          <a:custGeom>
            <a:rect b="b" l="l" r="r" t="t"/>
            <a:pathLst>
              <a:path extrusionOk="0" h="517525" w="576580">
                <a:moveTo>
                  <a:pt x="0" y="0"/>
                </a:moveTo>
                <a:lnTo>
                  <a:pt x="56157" y="2760"/>
                </a:lnTo>
                <a:lnTo>
                  <a:pt x="116636" y="12841"/>
                </a:lnTo>
                <a:lnTo>
                  <a:pt x="175676" y="28681"/>
                </a:lnTo>
                <a:lnTo>
                  <a:pt x="233278" y="50281"/>
                </a:lnTo>
                <a:lnTo>
                  <a:pt x="287997" y="78359"/>
                </a:lnTo>
                <a:lnTo>
                  <a:pt x="339115" y="111480"/>
                </a:lnTo>
                <a:lnTo>
                  <a:pt x="386636" y="150358"/>
                </a:lnTo>
                <a:lnTo>
                  <a:pt x="429835" y="193557"/>
                </a:lnTo>
                <a:lnTo>
                  <a:pt x="468713" y="241078"/>
                </a:lnTo>
                <a:lnTo>
                  <a:pt x="501834" y="292921"/>
                </a:lnTo>
                <a:lnTo>
                  <a:pt x="529912" y="346920"/>
                </a:lnTo>
                <a:lnTo>
                  <a:pt x="551512" y="404517"/>
                </a:lnTo>
                <a:lnTo>
                  <a:pt x="567352" y="463557"/>
                </a:lnTo>
                <a:lnTo>
                  <a:pt x="573112" y="493799"/>
                </a:lnTo>
                <a:lnTo>
                  <a:pt x="576456" y="517199"/>
                </a:lnTo>
              </a:path>
            </a:pathLst>
          </a:custGeom>
          <a:noFill/>
          <a:ln cap="flat" cmpd="sng" w="18700">
            <a:solidFill>
              <a:srgbClr val="9595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72" name="Google Shape;72;p14"/>
          <p:cNvSpPr txBox="1"/>
          <p:nvPr>
            <p:ph type="title"/>
          </p:nvPr>
        </p:nvSpPr>
        <p:spPr>
          <a:xfrm>
            <a:off x="3648754" y="521003"/>
            <a:ext cx="3287651" cy="4163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" name="Google Shape;73;p1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4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648754" y="521003"/>
            <a:ext cx="3287651" cy="4163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2470809" y="1634887"/>
            <a:ext cx="4155411" cy="14349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9" name="Google Shape;79;p1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5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/>
          <p:nvPr/>
        </p:nvSpPr>
        <p:spPr>
          <a:xfrm>
            <a:off x="0" y="0"/>
            <a:ext cx="9137654" cy="5137158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84" name="Google Shape;84;p16"/>
          <p:cNvSpPr/>
          <p:nvPr/>
        </p:nvSpPr>
        <p:spPr>
          <a:xfrm>
            <a:off x="8517055" y="-361"/>
            <a:ext cx="499715" cy="498494"/>
          </a:xfrm>
          <a:custGeom>
            <a:rect b="b" l="l" r="r" t="t"/>
            <a:pathLst>
              <a:path extrusionOk="0" h="998219" w="1000125">
                <a:moveTo>
                  <a:pt x="499745" y="0"/>
                </a:moveTo>
                <a:lnTo>
                  <a:pt x="497216" y="43789"/>
                </a:lnTo>
                <a:lnTo>
                  <a:pt x="489830" y="87288"/>
                </a:lnTo>
                <a:lnTo>
                  <a:pt x="477886" y="130192"/>
                </a:lnTo>
                <a:lnTo>
                  <a:pt x="461684" y="172195"/>
                </a:lnTo>
                <a:lnTo>
                  <a:pt x="441524" y="212993"/>
                </a:lnTo>
                <a:lnTo>
                  <a:pt x="417705" y="252280"/>
                </a:lnTo>
                <a:lnTo>
                  <a:pt x="390529" y="289751"/>
                </a:lnTo>
                <a:lnTo>
                  <a:pt x="360293" y="325102"/>
                </a:lnTo>
                <a:lnTo>
                  <a:pt x="327299" y="358027"/>
                </a:lnTo>
                <a:lnTo>
                  <a:pt x="291845" y="388221"/>
                </a:lnTo>
                <a:lnTo>
                  <a:pt x="254232" y="415378"/>
                </a:lnTo>
                <a:lnTo>
                  <a:pt x="214760" y="439195"/>
                </a:lnTo>
                <a:lnTo>
                  <a:pt x="173728" y="459365"/>
                </a:lnTo>
                <a:lnTo>
                  <a:pt x="131436" y="475585"/>
                </a:lnTo>
                <a:lnTo>
                  <a:pt x="88184" y="487548"/>
                </a:lnTo>
                <a:lnTo>
                  <a:pt x="44272" y="494949"/>
                </a:lnTo>
                <a:lnTo>
                  <a:pt x="0" y="497484"/>
                </a:lnTo>
                <a:lnTo>
                  <a:pt x="44272" y="500041"/>
                </a:lnTo>
                <a:lnTo>
                  <a:pt x="88184" y="507504"/>
                </a:lnTo>
                <a:lnTo>
                  <a:pt x="131436" y="519565"/>
                </a:lnTo>
                <a:lnTo>
                  <a:pt x="173728" y="535914"/>
                </a:lnTo>
                <a:lnTo>
                  <a:pt x="214760" y="556241"/>
                </a:lnTo>
                <a:lnTo>
                  <a:pt x="254232" y="580238"/>
                </a:lnTo>
                <a:lnTo>
                  <a:pt x="291845" y="607594"/>
                </a:lnTo>
                <a:lnTo>
                  <a:pt x="327299" y="638000"/>
                </a:lnTo>
                <a:lnTo>
                  <a:pt x="360293" y="671146"/>
                </a:lnTo>
                <a:lnTo>
                  <a:pt x="390529" y="706723"/>
                </a:lnTo>
                <a:lnTo>
                  <a:pt x="417705" y="744422"/>
                </a:lnTo>
                <a:lnTo>
                  <a:pt x="441524" y="783934"/>
                </a:lnTo>
                <a:lnTo>
                  <a:pt x="461684" y="824947"/>
                </a:lnTo>
                <a:lnTo>
                  <a:pt x="477886" y="867154"/>
                </a:lnTo>
                <a:lnTo>
                  <a:pt x="489830" y="910245"/>
                </a:lnTo>
                <a:lnTo>
                  <a:pt x="497216" y="953909"/>
                </a:lnTo>
                <a:lnTo>
                  <a:pt x="499745" y="997839"/>
                </a:lnTo>
                <a:lnTo>
                  <a:pt x="502272" y="953909"/>
                </a:lnTo>
                <a:lnTo>
                  <a:pt x="509656" y="910245"/>
                </a:lnTo>
                <a:lnTo>
                  <a:pt x="521597" y="867154"/>
                </a:lnTo>
                <a:lnTo>
                  <a:pt x="537797" y="824947"/>
                </a:lnTo>
                <a:lnTo>
                  <a:pt x="557958" y="783934"/>
                </a:lnTo>
                <a:lnTo>
                  <a:pt x="581781" y="744422"/>
                </a:lnTo>
                <a:lnTo>
                  <a:pt x="608967" y="706723"/>
                </a:lnTo>
                <a:lnTo>
                  <a:pt x="639218" y="671146"/>
                </a:lnTo>
                <a:lnTo>
                  <a:pt x="672234" y="638000"/>
                </a:lnTo>
                <a:lnTo>
                  <a:pt x="707719" y="607594"/>
                </a:lnTo>
                <a:lnTo>
                  <a:pt x="745373" y="580238"/>
                </a:lnTo>
                <a:lnTo>
                  <a:pt x="784897" y="556241"/>
                </a:lnTo>
                <a:lnTo>
                  <a:pt x="825993" y="535914"/>
                </a:lnTo>
                <a:lnTo>
                  <a:pt x="868362" y="519565"/>
                </a:lnTo>
                <a:lnTo>
                  <a:pt x="911706" y="507504"/>
                </a:lnTo>
                <a:lnTo>
                  <a:pt x="955726" y="500041"/>
                </a:lnTo>
                <a:lnTo>
                  <a:pt x="1000125" y="497484"/>
                </a:lnTo>
                <a:lnTo>
                  <a:pt x="955726" y="494949"/>
                </a:lnTo>
                <a:lnTo>
                  <a:pt x="911706" y="487548"/>
                </a:lnTo>
                <a:lnTo>
                  <a:pt x="868362" y="475585"/>
                </a:lnTo>
                <a:lnTo>
                  <a:pt x="825993" y="459365"/>
                </a:lnTo>
                <a:lnTo>
                  <a:pt x="784897" y="439195"/>
                </a:lnTo>
                <a:lnTo>
                  <a:pt x="745373" y="415378"/>
                </a:lnTo>
                <a:lnTo>
                  <a:pt x="707719" y="388221"/>
                </a:lnTo>
                <a:lnTo>
                  <a:pt x="672234" y="358027"/>
                </a:lnTo>
                <a:lnTo>
                  <a:pt x="639218" y="325102"/>
                </a:lnTo>
                <a:lnTo>
                  <a:pt x="608967" y="289751"/>
                </a:lnTo>
                <a:lnTo>
                  <a:pt x="581781" y="252280"/>
                </a:lnTo>
                <a:lnTo>
                  <a:pt x="557958" y="212993"/>
                </a:lnTo>
                <a:lnTo>
                  <a:pt x="537797" y="172195"/>
                </a:lnTo>
                <a:lnTo>
                  <a:pt x="521597" y="130192"/>
                </a:lnTo>
                <a:lnTo>
                  <a:pt x="509656" y="87288"/>
                </a:lnTo>
                <a:lnTo>
                  <a:pt x="502272" y="43789"/>
                </a:lnTo>
                <a:lnTo>
                  <a:pt x="499745" y="0"/>
                </a:lnTo>
                <a:close/>
              </a:path>
            </a:pathLst>
          </a:custGeom>
          <a:solidFill>
            <a:srgbClr val="95959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85" name="Google Shape;85;p16"/>
          <p:cNvSpPr/>
          <p:nvPr/>
        </p:nvSpPr>
        <p:spPr>
          <a:xfrm>
            <a:off x="8517076" y="-364"/>
            <a:ext cx="499715" cy="498494"/>
          </a:xfrm>
          <a:custGeom>
            <a:rect b="b" l="l" r="r" t="t"/>
            <a:pathLst>
              <a:path extrusionOk="0" h="998219" w="1000125">
                <a:moveTo>
                  <a:pt x="0" y="497480"/>
                </a:moveTo>
                <a:lnTo>
                  <a:pt x="44273" y="494945"/>
                </a:lnTo>
                <a:lnTo>
                  <a:pt x="88185" y="487544"/>
                </a:lnTo>
                <a:lnTo>
                  <a:pt x="131437" y="475581"/>
                </a:lnTo>
                <a:lnTo>
                  <a:pt x="173730" y="459362"/>
                </a:lnTo>
                <a:lnTo>
                  <a:pt x="214762" y="439191"/>
                </a:lnTo>
                <a:lnTo>
                  <a:pt x="254235" y="415375"/>
                </a:lnTo>
                <a:lnTo>
                  <a:pt x="291848" y="388217"/>
                </a:lnTo>
                <a:lnTo>
                  <a:pt x="327302" y="358024"/>
                </a:lnTo>
                <a:lnTo>
                  <a:pt x="360297" y="325099"/>
                </a:lnTo>
                <a:lnTo>
                  <a:pt x="390532" y="289749"/>
                </a:lnTo>
                <a:lnTo>
                  <a:pt x="417710" y="252278"/>
                </a:lnTo>
                <a:lnTo>
                  <a:pt x="441528" y="212991"/>
                </a:lnTo>
                <a:lnTo>
                  <a:pt x="461688" y="172194"/>
                </a:lnTo>
                <a:lnTo>
                  <a:pt x="477890" y="130191"/>
                </a:lnTo>
                <a:lnTo>
                  <a:pt x="489834" y="87287"/>
                </a:lnTo>
                <a:lnTo>
                  <a:pt x="497221" y="43789"/>
                </a:lnTo>
                <a:lnTo>
                  <a:pt x="499749" y="0"/>
                </a:lnTo>
                <a:lnTo>
                  <a:pt x="502277" y="43789"/>
                </a:lnTo>
                <a:lnTo>
                  <a:pt x="509661" y="87287"/>
                </a:lnTo>
                <a:lnTo>
                  <a:pt x="521602" y="130191"/>
                </a:lnTo>
                <a:lnTo>
                  <a:pt x="537801" y="172194"/>
                </a:lnTo>
                <a:lnTo>
                  <a:pt x="557961" y="212991"/>
                </a:lnTo>
                <a:lnTo>
                  <a:pt x="581781" y="252278"/>
                </a:lnTo>
                <a:lnTo>
                  <a:pt x="608964" y="289749"/>
                </a:lnTo>
                <a:lnTo>
                  <a:pt x="639211" y="325099"/>
                </a:lnTo>
                <a:lnTo>
                  <a:pt x="672222" y="358024"/>
                </a:lnTo>
                <a:lnTo>
                  <a:pt x="707700" y="388217"/>
                </a:lnTo>
                <a:lnTo>
                  <a:pt x="745346" y="415375"/>
                </a:lnTo>
                <a:lnTo>
                  <a:pt x="784860" y="439191"/>
                </a:lnTo>
                <a:lnTo>
                  <a:pt x="825944" y="459362"/>
                </a:lnTo>
                <a:lnTo>
                  <a:pt x="868300" y="475581"/>
                </a:lnTo>
                <a:lnTo>
                  <a:pt x="911628" y="487544"/>
                </a:lnTo>
                <a:lnTo>
                  <a:pt x="955630" y="494945"/>
                </a:lnTo>
                <a:lnTo>
                  <a:pt x="1000007" y="497480"/>
                </a:lnTo>
                <a:lnTo>
                  <a:pt x="955630" y="500037"/>
                </a:lnTo>
                <a:lnTo>
                  <a:pt x="911628" y="507500"/>
                </a:lnTo>
                <a:lnTo>
                  <a:pt x="868300" y="519561"/>
                </a:lnTo>
                <a:lnTo>
                  <a:pt x="825944" y="535910"/>
                </a:lnTo>
                <a:lnTo>
                  <a:pt x="784860" y="556237"/>
                </a:lnTo>
                <a:lnTo>
                  <a:pt x="745346" y="580234"/>
                </a:lnTo>
                <a:lnTo>
                  <a:pt x="707700" y="607590"/>
                </a:lnTo>
                <a:lnTo>
                  <a:pt x="672222" y="637996"/>
                </a:lnTo>
                <a:lnTo>
                  <a:pt x="639211" y="671142"/>
                </a:lnTo>
                <a:lnTo>
                  <a:pt x="608964" y="706720"/>
                </a:lnTo>
                <a:lnTo>
                  <a:pt x="581781" y="744420"/>
                </a:lnTo>
                <a:lnTo>
                  <a:pt x="557961" y="783932"/>
                </a:lnTo>
                <a:lnTo>
                  <a:pt x="537801" y="824946"/>
                </a:lnTo>
                <a:lnTo>
                  <a:pt x="521602" y="867154"/>
                </a:lnTo>
                <a:lnTo>
                  <a:pt x="509661" y="910246"/>
                </a:lnTo>
                <a:lnTo>
                  <a:pt x="502277" y="953912"/>
                </a:lnTo>
                <a:lnTo>
                  <a:pt x="499749" y="997843"/>
                </a:lnTo>
                <a:lnTo>
                  <a:pt x="497221" y="953912"/>
                </a:lnTo>
                <a:lnTo>
                  <a:pt x="489834" y="910246"/>
                </a:lnTo>
                <a:lnTo>
                  <a:pt x="477890" y="867154"/>
                </a:lnTo>
                <a:lnTo>
                  <a:pt x="461688" y="824946"/>
                </a:lnTo>
                <a:lnTo>
                  <a:pt x="441528" y="783932"/>
                </a:lnTo>
                <a:lnTo>
                  <a:pt x="417710" y="744420"/>
                </a:lnTo>
                <a:lnTo>
                  <a:pt x="390532" y="706720"/>
                </a:lnTo>
                <a:lnTo>
                  <a:pt x="360297" y="671142"/>
                </a:lnTo>
                <a:lnTo>
                  <a:pt x="327302" y="637996"/>
                </a:lnTo>
                <a:lnTo>
                  <a:pt x="291848" y="607590"/>
                </a:lnTo>
                <a:lnTo>
                  <a:pt x="254235" y="580234"/>
                </a:lnTo>
                <a:lnTo>
                  <a:pt x="214762" y="556237"/>
                </a:lnTo>
                <a:lnTo>
                  <a:pt x="173730" y="535910"/>
                </a:lnTo>
                <a:lnTo>
                  <a:pt x="131437" y="519561"/>
                </a:lnTo>
                <a:lnTo>
                  <a:pt x="88185" y="507500"/>
                </a:lnTo>
                <a:lnTo>
                  <a:pt x="44273" y="500037"/>
                </a:lnTo>
                <a:lnTo>
                  <a:pt x="0" y="497480"/>
                </a:lnTo>
                <a:close/>
              </a:path>
            </a:pathLst>
          </a:custGeom>
          <a:noFill/>
          <a:ln cap="flat" cmpd="sng" w="18700">
            <a:solidFill>
              <a:srgbClr val="9595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86" name="Google Shape;86;p16"/>
          <p:cNvSpPr/>
          <p:nvPr/>
        </p:nvSpPr>
        <p:spPr>
          <a:xfrm>
            <a:off x="8690862" y="654334"/>
            <a:ext cx="151977" cy="151895"/>
          </a:xfrm>
          <a:custGeom>
            <a:rect b="b" l="l" r="r" t="t"/>
            <a:pathLst>
              <a:path extrusionOk="0" h="304165" w="304165">
                <a:moveTo>
                  <a:pt x="159766" y="0"/>
                </a:moveTo>
                <a:lnTo>
                  <a:pt x="143891" y="0"/>
                </a:lnTo>
                <a:lnTo>
                  <a:pt x="136017" y="723"/>
                </a:lnTo>
                <a:lnTo>
                  <a:pt x="97155" y="10083"/>
                </a:lnTo>
                <a:lnTo>
                  <a:pt x="62611" y="28803"/>
                </a:lnTo>
                <a:lnTo>
                  <a:pt x="33782" y="56159"/>
                </a:lnTo>
                <a:lnTo>
                  <a:pt x="12954" y="89992"/>
                </a:lnTo>
                <a:lnTo>
                  <a:pt x="2159" y="128143"/>
                </a:lnTo>
                <a:lnTo>
                  <a:pt x="635" y="136067"/>
                </a:lnTo>
                <a:lnTo>
                  <a:pt x="0" y="143992"/>
                </a:lnTo>
                <a:lnTo>
                  <a:pt x="0" y="151904"/>
                </a:lnTo>
                <a:lnTo>
                  <a:pt x="0" y="159829"/>
                </a:lnTo>
                <a:lnTo>
                  <a:pt x="635" y="167741"/>
                </a:lnTo>
                <a:lnTo>
                  <a:pt x="2159" y="175666"/>
                </a:lnTo>
                <a:lnTo>
                  <a:pt x="3556" y="183591"/>
                </a:lnTo>
                <a:lnTo>
                  <a:pt x="4953" y="190779"/>
                </a:lnTo>
                <a:lnTo>
                  <a:pt x="7874" y="198704"/>
                </a:lnTo>
                <a:lnTo>
                  <a:pt x="10033" y="205905"/>
                </a:lnTo>
                <a:lnTo>
                  <a:pt x="13589" y="213106"/>
                </a:lnTo>
                <a:lnTo>
                  <a:pt x="16510" y="220306"/>
                </a:lnTo>
                <a:lnTo>
                  <a:pt x="20828" y="227495"/>
                </a:lnTo>
                <a:lnTo>
                  <a:pt x="44577" y="259181"/>
                </a:lnTo>
                <a:lnTo>
                  <a:pt x="56769" y="269252"/>
                </a:lnTo>
                <a:lnTo>
                  <a:pt x="62611" y="274294"/>
                </a:lnTo>
                <a:lnTo>
                  <a:pt x="97790" y="293014"/>
                </a:lnTo>
                <a:lnTo>
                  <a:pt x="105029" y="295897"/>
                </a:lnTo>
                <a:lnTo>
                  <a:pt x="113030" y="298056"/>
                </a:lnTo>
                <a:lnTo>
                  <a:pt x="120142" y="299491"/>
                </a:lnTo>
                <a:lnTo>
                  <a:pt x="136017" y="302374"/>
                </a:lnTo>
                <a:lnTo>
                  <a:pt x="143891" y="303098"/>
                </a:lnTo>
                <a:lnTo>
                  <a:pt x="151892" y="303098"/>
                </a:lnTo>
                <a:lnTo>
                  <a:pt x="151892" y="303809"/>
                </a:lnTo>
                <a:lnTo>
                  <a:pt x="159766" y="303809"/>
                </a:lnTo>
                <a:lnTo>
                  <a:pt x="167640" y="303098"/>
                </a:lnTo>
                <a:lnTo>
                  <a:pt x="183515" y="300215"/>
                </a:lnTo>
                <a:lnTo>
                  <a:pt x="190754" y="298767"/>
                </a:lnTo>
                <a:lnTo>
                  <a:pt x="198628" y="295897"/>
                </a:lnTo>
                <a:lnTo>
                  <a:pt x="205867" y="293738"/>
                </a:lnTo>
                <a:lnTo>
                  <a:pt x="213106" y="290131"/>
                </a:lnTo>
                <a:lnTo>
                  <a:pt x="220218" y="287248"/>
                </a:lnTo>
                <a:lnTo>
                  <a:pt x="227457" y="282943"/>
                </a:lnTo>
                <a:lnTo>
                  <a:pt x="233934" y="279336"/>
                </a:lnTo>
                <a:lnTo>
                  <a:pt x="241173" y="274294"/>
                </a:lnTo>
                <a:lnTo>
                  <a:pt x="246888" y="269976"/>
                </a:lnTo>
                <a:lnTo>
                  <a:pt x="253365" y="264210"/>
                </a:lnTo>
                <a:lnTo>
                  <a:pt x="259080" y="259181"/>
                </a:lnTo>
                <a:lnTo>
                  <a:pt x="264160" y="253415"/>
                </a:lnTo>
                <a:lnTo>
                  <a:pt x="269240" y="246938"/>
                </a:lnTo>
                <a:lnTo>
                  <a:pt x="274193" y="241173"/>
                </a:lnTo>
                <a:lnTo>
                  <a:pt x="292989" y="205905"/>
                </a:lnTo>
                <a:lnTo>
                  <a:pt x="295783" y="198704"/>
                </a:lnTo>
                <a:lnTo>
                  <a:pt x="297942" y="190779"/>
                </a:lnTo>
                <a:lnTo>
                  <a:pt x="299466" y="183591"/>
                </a:lnTo>
                <a:lnTo>
                  <a:pt x="302260" y="167741"/>
                </a:lnTo>
                <a:lnTo>
                  <a:pt x="303022" y="159829"/>
                </a:lnTo>
                <a:lnTo>
                  <a:pt x="303022" y="151904"/>
                </a:lnTo>
                <a:lnTo>
                  <a:pt x="303784" y="151904"/>
                </a:lnTo>
                <a:lnTo>
                  <a:pt x="303784" y="143992"/>
                </a:lnTo>
                <a:lnTo>
                  <a:pt x="303022" y="136067"/>
                </a:lnTo>
                <a:lnTo>
                  <a:pt x="301625" y="128143"/>
                </a:lnTo>
                <a:lnTo>
                  <a:pt x="300101" y="120230"/>
                </a:lnTo>
                <a:lnTo>
                  <a:pt x="298704" y="112306"/>
                </a:lnTo>
                <a:lnTo>
                  <a:pt x="283591" y="76314"/>
                </a:lnTo>
                <a:lnTo>
                  <a:pt x="259080" y="44640"/>
                </a:lnTo>
                <a:lnTo>
                  <a:pt x="253365" y="38874"/>
                </a:lnTo>
                <a:lnTo>
                  <a:pt x="213741" y="12954"/>
                </a:lnTo>
                <a:lnTo>
                  <a:pt x="167640" y="723"/>
                </a:lnTo>
                <a:lnTo>
                  <a:pt x="159766" y="0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87" name="Google Shape;87;p16"/>
          <p:cNvSpPr/>
          <p:nvPr/>
        </p:nvSpPr>
        <p:spPr>
          <a:xfrm>
            <a:off x="8690821" y="654332"/>
            <a:ext cx="151977" cy="151895"/>
          </a:xfrm>
          <a:custGeom>
            <a:rect b="b" l="l" r="r" t="t"/>
            <a:pathLst>
              <a:path extrusionOk="0" h="304165" w="304165">
                <a:moveTo>
                  <a:pt x="0" y="151903"/>
                </a:moveTo>
                <a:lnTo>
                  <a:pt x="0" y="143991"/>
                </a:lnTo>
                <a:lnTo>
                  <a:pt x="762" y="136066"/>
                </a:lnTo>
                <a:lnTo>
                  <a:pt x="2159" y="128141"/>
                </a:lnTo>
                <a:lnTo>
                  <a:pt x="3683" y="120229"/>
                </a:lnTo>
                <a:lnTo>
                  <a:pt x="5080" y="112317"/>
                </a:lnTo>
                <a:lnTo>
                  <a:pt x="7239" y="105117"/>
                </a:lnTo>
                <a:lnTo>
                  <a:pt x="10160" y="97192"/>
                </a:lnTo>
                <a:lnTo>
                  <a:pt x="12954" y="89991"/>
                </a:lnTo>
                <a:lnTo>
                  <a:pt x="16637" y="82790"/>
                </a:lnTo>
                <a:lnTo>
                  <a:pt x="20193" y="75602"/>
                </a:lnTo>
                <a:lnTo>
                  <a:pt x="44704" y="44640"/>
                </a:lnTo>
                <a:lnTo>
                  <a:pt x="50419" y="38874"/>
                </a:lnTo>
                <a:lnTo>
                  <a:pt x="82804" y="16560"/>
                </a:lnTo>
                <a:lnTo>
                  <a:pt x="120270" y="3594"/>
                </a:lnTo>
                <a:lnTo>
                  <a:pt x="144019" y="0"/>
                </a:lnTo>
                <a:lnTo>
                  <a:pt x="152020" y="0"/>
                </a:lnTo>
                <a:lnTo>
                  <a:pt x="159894" y="0"/>
                </a:lnTo>
                <a:lnTo>
                  <a:pt x="198756" y="7200"/>
                </a:lnTo>
                <a:lnTo>
                  <a:pt x="234698" y="24472"/>
                </a:lnTo>
                <a:lnTo>
                  <a:pt x="259209" y="44640"/>
                </a:lnTo>
                <a:lnTo>
                  <a:pt x="265051" y="50393"/>
                </a:lnTo>
                <a:lnTo>
                  <a:pt x="287276" y="82790"/>
                </a:lnTo>
                <a:lnTo>
                  <a:pt x="300231" y="120229"/>
                </a:lnTo>
                <a:lnTo>
                  <a:pt x="301755" y="128141"/>
                </a:lnTo>
                <a:lnTo>
                  <a:pt x="303152" y="136066"/>
                </a:lnTo>
                <a:lnTo>
                  <a:pt x="303914" y="143991"/>
                </a:lnTo>
                <a:lnTo>
                  <a:pt x="303914" y="151903"/>
                </a:lnTo>
                <a:lnTo>
                  <a:pt x="303152" y="151903"/>
                </a:lnTo>
                <a:lnTo>
                  <a:pt x="303152" y="159828"/>
                </a:lnTo>
                <a:lnTo>
                  <a:pt x="295912" y="198702"/>
                </a:lnTo>
                <a:lnTo>
                  <a:pt x="293118" y="205903"/>
                </a:lnTo>
                <a:lnTo>
                  <a:pt x="290197" y="213828"/>
                </a:lnTo>
                <a:lnTo>
                  <a:pt x="269369" y="246936"/>
                </a:lnTo>
                <a:lnTo>
                  <a:pt x="264289" y="253426"/>
                </a:lnTo>
                <a:lnTo>
                  <a:pt x="259209" y="259179"/>
                </a:lnTo>
                <a:lnTo>
                  <a:pt x="253494" y="264221"/>
                </a:lnTo>
                <a:lnTo>
                  <a:pt x="247017" y="269974"/>
                </a:lnTo>
                <a:lnTo>
                  <a:pt x="241175" y="274292"/>
                </a:lnTo>
                <a:lnTo>
                  <a:pt x="234063" y="279334"/>
                </a:lnTo>
                <a:lnTo>
                  <a:pt x="227586" y="282941"/>
                </a:lnTo>
                <a:lnTo>
                  <a:pt x="220347" y="287258"/>
                </a:lnTo>
                <a:lnTo>
                  <a:pt x="213108" y="290141"/>
                </a:lnTo>
                <a:lnTo>
                  <a:pt x="205996" y="293735"/>
                </a:lnTo>
                <a:lnTo>
                  <a:pt x="198756" y="295894"/>
                </a:lnTo>
                <a:lnTo>
                  <a:pt x="159894" y="303819"/>
                </a:lnTo>
                <a:lnTo>
                  <a:pt x="152020" y="303819"/>
                </a:lnTo>
                <a:lnTo>
                  <a:pt x="152020" y="303095"/>
                </a:lnTo>
                <a:lnTo>
                  <a:pt x="144019" y="303095"/>
                </a:lnTo>
                <a:lnTo>
                  <a:pt x="105157" y="295894"/>
                </a:lnTo>
                <a:lnTo>
                  <a:pt x="97917" y="293012"/>
                </a:lnTo>
                <a:lnTo>
                  <a:pt x="90043" y="290141"/>
                </a:lnTo>
                <a:lnTo>
                  <a:pt x="56896" y="269250"/>
                </a:lnTo>
                <a:lnTo>
                  <a:pt x="50419" y="264221"/>
                </a:lnTo>
                <a:lnTo>
                  <a:pt x="24511" y="233982"/>
                </a:lnTo>
                <a:lnTo>
                  <a:pt x="20955" y="227505"/>
                </a:lnTo>
                <a:lnTo>
                  <a:pt x="16637" y="220305"/>
                </a:lnTo>
                <a:lnTo>
                  <a:pt x="13716" y="213104"/>
                </a:lnTo>
                <a:lnTo>
                  <a:pt x="10160" y="205903"/>
                </a:lnTo>
                <a:lnTo>
                  <a:pt x="8001" y="198702"/>
                </a:lnTo>
                <a:lnTo>
                  <a:pt x="0" y="159828"/>
                </a:lnTo>
                <a:lnTo>
                  <a:pt x="0" y="151903"/>
                </a:lnTo>
                <a:close/>
              </a:path>
            </a:pathLst>
          </a:custGeom>
          <a:noFill/>
          <a:ln cap="flat" cmpd="sng" w="18700">
            <a:solidFill>
              <a:srgbClr val="36D6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88" name="Google Shape;88;p16"/>
          <p:cNvSpPr/>
          <p:nvPr/>
        </p:nvSpPr>
        <p:spPr>
          <a:xfrm>
            <a:off x="0" y="3956968"/>
            <a:ext cx="592044" cy="1179644"/>
          </a:xfrm>
          <a:custGeom>
            <a:rect b="b" l="l" r="r" t="t"/>
            <a:pathLst>
              <a:path extrusionOk="0" h="2362200" w="1184910">
                <a:moveTo>
                  <a:pt x="16948" y="1866900"/>
                </a:moveTo>
                <a:lnTo>
                  <a:pt x="1433" y="1866900"/>
                </a:lnTo>
                <a:lnTo>
                  <a:pt x="10940" y="1917700"/>
                </a:lnTo>
                <a:lnTo>
                  <a:pt x="23997" y="1955800"/>
                </a:lnTo>
                <a:lnTo>
                  <a:pt x="40449" y="2006600"/>
                </a:lnTo>
                <a:lnTo>
                  <a:pt x="60138" y="2044700"/>
                </a:lnTo>
                <a:lnTo>
                  <a:pt x="82909" y="2082800"/>
                </a:lnTo>
                <a:lnTo>
                  <a:pt x="108605" y="2120900"/>
                </a:lnTo>
                <a:lnTo>
                  <a:pt x="137070" y="2159000"/>
                </a:lnTo>
                <a:lnTo>
                  <a:pt x="168147" y="2197100"/>
                </a:lnTo>
                <a:lnTo>
                  <a:pt x="201681" y="2222500"/>
                </a:lnTo>
                <a:lnTo>
                  <a:pt x="237515" y="2247900"/>
                </a:lnTo>
                <a:lnTo>
                  <a:pt x="275492" y="2273300"/>
                </a:lnTo>
                <a:lnTo>
                  <a:pt x="315457" y="2298700"/>
                </a:lnTo>
                <a:lnTo>
                  <a:pt x="357253" y="2324100"/>
                </a:lnTo>
                <a:lnTo>
                  <a:pt x="400724" y="2336800"/>
                </a:lnTo>
                <a:lnTo>
                  <a:pt x="492064" y="2362200"/>
                </a:lnTo>
                <a:lnTo>
                  <a:pt x="684877" y="2362200"/>
                </a:lnTo>
                <a:lnTo>
                  <a:pt x="731423" y="2349500"/>
                </a:lnTo>
                <a:lnTo>
                  <a:pt x="494512" y="2349500"/>
                </a:lnTo>
                <a:lnTo>
                  <a:pt x="405544" y="2324100"/>
                </a:lnTo>
                <a:lnTo>
                  <a:pt x="363217" y="2311400"/>
                </a:lnTo>
                <a:lnTo>
                  <a:pt x="322529" y="2286000"/>
                </a:lnTo>
                <a:lnTo>
                  <a:pt x="283631" y="2260600"/>
                </a:lnTo>
                <a:lnTo>
                  <a:pt x="246673" y="2235200"/>
                </a:lnTo>
                <a:lnTo>
                  <a:pt x="211805" y="2209800"/>
                </a:lnTo>
                <a:lnTo>
                  <a:pt x="179180" y="2184400"/>
                </a:lnTo>
                <a:lnTo>
                  <a:pt x="148946" y="2146300"/>
                </a:lnTo>
                <a:lnTo>
                  <a:pt x="121255" y="2120900"/>
                </a:lnTo>
                <a:lnTo>
                  <a:pt x="96258" y="2082800"/>
                </a:lnTo>
                <a:lnTo>
                  <a:pt x="74105" y="2044700"/>
                </a:lnTo>
                <a:lnTo>
                  <a:pt x="54947" y="1993900"/>
                </a:lnTo>
                <a:lnTo>
                  <a:pt x="38934" y="1955800"/>
                </a:lnTo>
                <a:lnTo>
                  <a:pt x="26217" y="1917700"/>
                </a:lnTo>
                <a:lnTo>
                  <a:pt x="16948" y="1866900"/>
                </a:lnTo>
                <a:close/>
              </a:path>
              <a:path extrusionOk="0" h="2362200" w="1184910">
                <a:moveTo>
                  <a:pt x="730515" y="1193800"/>
                </a:moveTo>
                <a:lnTo>
                  <a:pt x="635809" y="1193800"/>
                </a:lnTo>
                <a:lnTo>
                  <a:pt x="682333" y="1206500"/>
                </a:lnTo>
                <a:lnTo>
                  <a:pt x="727651" y="1206500"/>
                </a:lnTo>
                <a:lnTo>
                  <a:pt x="771613" y="1219200"/>
                </a:lnTo>
                <a:lnTo>
                  <a:pt x="814070" y="1244600"/>
                </a:lnTo>
                <a:lnTo>
                  <a:pt x="854871" y="1257300"/>
                </a:lnTo>
                <a:lnTo>
                  <a:pt x="893868" y="1282700"/>
                </a:lnTo>
                <a:lnTo>
                  <a:pt x="930910" y="1308100"/>
                </a:lnTo>
                <a:lnTo>
                  <a:pt x="965849" y="1333500"/>
                </a:lnTo>
                <a:lnTo>
                  <a:pt x="998534" y="1358900"/>
                </a:lnTo>
                <a:lnTo>
                  <a:pt x="1028817" y="1397000"/>
                </a:lnTo>
                <a:lnTo>
                  <a:pt x="1056546" y="1435100"/>
                </a:lnTo>
                <a:lnTo>
                  <a:pt x="1081574" y="1473200"/>
                </a:lnTo>
                <a:lnTo>
                  <a:pt x="1103750" y="1511300"/>
                </a:lnTo>
                <a:lnTo>
                  <a:pt x="1122925" y="1549400"/>
                </a:lnTo>
                <a:lnTo>
                  <a:pt x="1138948" y="1587500"/>
                </a:lnTo>
                <a:lnTo>
                  <a:pt x="1151672" y="1638300"/>
                </a:lnTo>
                <a:lnTo>
                  <a:pt x="1160945" y="1676400"/>
                </a:lnTo>
                <a:lnTo>
                  <a:pt x="1166618" y="1727200"/>
                </a:lnTo>
                <a:lnTo>
                  <a:pt x="1168543" y="1778000"/>
                </a:lnTo>
                <a:lnTo>
                  <a:pt x="1166618" y="1816100"/>
                </a:lnTo>
                <a:lnTo>
                  <a:pt x="1160945" y="1866900"/>
                </a:lnTo>
                <a:lnTo>
                  <a:pt x="1151672" y="1917700"/>
                </a:lnTo>
                <a:lnTo>
                  <a:pt x="1138948" y="1955800"/>
                </a:lnTo>
                <a:lnTo>
                  <a:pt x="1122925" y="1993900"/>
                </a:lnTo>
                <a:lnTo>
                  <a:pt x="1103750" y="2044700"/>
                </a:lnTo>
                <a:lnTo>
                  <a:pt x="1081574" y="2082800"/>
                </a:lnTo>
                <a:lnTo>
                  <a:pt x="1056546" y="2120900"/>
                </a:lnTo>
                <a:lnTo>
                  <a:pt x="1028817" y="2146300"/>
                </a:lnTo>
                <a:lnTo>
                  <a:pt x="998534" y="2184400"/>
                </a:lnTo>
                <a:lnTo>
                  <a:pt x="965849" y="2209800"/>
                </a:lnTo>
                <a:lnTo>
                  <a:pt x="930910" y="2235200"/>
                </a:lnTo>
                <a:lnTo>
                  <a:pt x="893868" y="2260600"/>
                </a:lnTo>
                <a:lnTo>
                  <a:pt x="854871" y="2286000"/>
                </a:lnTo>
                <a:lnTo>
                  <a:pt x="814070" y="2311400"/>
                </a:lnTo>
                <a:lnTo>
                  <a:pt x="771613" y="2324100"/>
                </a:lnTo>
                <a:lnTo>
                  <a:pt x="682333" y="2349500"/>
                </a:lnTo>
                <a:lnTo>
                  <a:pt x="731423" y="2349500"/>
                </a:lnTo>
                <a:lnTo>
                  <a:pt x="820191" y="2324100"/>
                </a:lnTo>
                <a:lnTo>
                  <a:pt x="862104" y="2298700"/>
                </a:lnTo>
                <a:lnTo>
                  <a:pt x="902165" y="2273300"/>
                </a:lnTo>
                <a:lnTo>
                  <a:pt x="940220" y="2247900"/>
                </a:lnTo>
                <a:lnTo>
                  <a:pt x="976115" y="2222500"/>
                </a:lnTo>
                <a:lnTo>
                  <a:pt x="1009695" y="2197100"/>
                </a:lnTo>
                <a:lnTo>
                  <a:pt x="1040809" y="2159000"/>
                </a:lnTo>
                <a:lnTo>
                  <a:pt x="1069300" y="2120900"/>
                </a:lnTo>
                <a:lnTo>
                  <a:pt x="1095016" y="2082800"/>
                </a:lnTo>
                <a:lnTo>
                  <a:pt x="1117802" y="2044700"/>
                </a:lnTo>
                <a:lnTo>
                  <a:pt x="1137505" y="2006600"/>
                </a:lnTo>
                <a:lnTo>
                  <a:pt x="1153971" y="1955800"/>
                </a:lnTo>
                <a:lnTo>
                  <a:pt x="1167046" y="1917700"/>
                </a:lnTo>
                <a:lnTo>
                  <a:pt x="1176575" y="1866900"/>
                </a:lnTo>
                <a:lnTo>
                  <a:pt x="1182406" y="1828800"/>
                </a:lnTo>
                <a:lnTo>
                  <a:pt x="1184384" y="1778000"/>
                </a:lnTo>
                <a:lnTo>
                  <a:pt x="1182396" y="1727200"/>
                </a:lnTo>
                <a:lnTo>
                  <a:pt x="1176539" y="1676400"/>
                </a:lnTo>
                <a:lnTo>
                  <a:pt x="1166967" y="1625600"/>
                </a:lnTo>
                <a:lnTo>
                  <a:pt x="1153838" y="1587500"/>
                </a:lnTo>
                <a:lnTo>
                  <a:pt x="1137307" y="1536700"/>
                </a:lnTo>
                <a:lnTo>
                  <a:pt x="1117531" y="1498600"/>
                </a:lnTo>
                <a:lnTo>
                  <a:pt x="1094666" y="1460500"/>
                </a:lnTo>
                <a:lnTo>
                  <a:pt x="1068869" y="1422400"/>
                </a:lnTo>
                <a:lnTo>
                  <a:pt x="1040295" y="1384300"/>
                </a:lnTo>
                <a:lnTo>
                  <a:pt x="1009101" y="1358900"/>
                </a:lnTo>
                <a:lnTo>
                  <a:pt x="975444" y="1320800"/>
                </a:lnTo>
                <a:lnTo>
                  <a:pt x="939479" y="1295400"/>
                </a:lnTo>
                <a:lnTo>
                  <a:pt x="901364" y="1270000"/>
                </a:lnTo>
                <a:lnTo>
                  <a:pt x="861253" y="1244600"/>
                </a:lnTo>
                <a:lnTo>
                  <a:pt x="819304" y="1219200"/>
                </a:lnTo>
                <a:lnTo>
                  <a:pt x="730515" y="1193800"/>
                </a:lnTo>
                <a:close/>
              </a:path>
              <a:path extrusionOk="0" h="2362200" w="1184910">
                <a:moveTo>
                  <a:pt x="683988" y="1181100"/>
                </a:moveTo>
                <a:lnTo>
                  <a:pt x="493910" y="1181100"/>
                </a:lnTo>
                <a:lnTo>
                  <a:pt x="447302" y="1193800"/>
                </a:lnTo>
                <a:lnTo>
                  <a:pt x="358401" y="1219200"/>
                </a:lnTo>
                <a:lnTo>
                  <a:pt x="316418" y="1244600"/>
                </a:lnTo>
                <a:lnTo>
                  <a:pt x="276288" y="1270000"/>
                </a:lnTo>
                <a:lnTo>
                  <a:pt x="238165" y="1295400"/>
                </a:lnTo>
                <a:lnTo>
                  <a:pt x="202204" y="1320800"/>
                </a:lnTo>
                <a:lnTo>
                  <a:pt x="168560" y="1358900"/>
                </a:lnTo>
                <a:lnTo>
                  <a:pt x="137389" y="1384300"/>
                </a:lnTo>
                <a:lnTo>
                  <a:pt x="108844" y="1422400"/>
                </a:lnTo>
                <a:lnTo>
                  <a:pt x="83082" y="1460500"/>
                </a:lnTo>
                <a:lnTo>
                  <a:pt x="60258" y="1498600"/>
                </a:lnTo>
                <a:lnTo>
                  <a:pt x="40525" y="1549400"/>
                </a:lnTo>
                <a:lnTo>
                  <a:pt x="24040" y="1587500"/>
                </a:lnTo>
                <a:lnTo>
                  <a:pt x="10958" y="1638300"/>
                </a:lnTo>
                <a:lnTo>
                  <a:pt x="1433" y="1676400"/>
                </a:lnTo>
                <a:lnTo>
                  <a:pt x="0" y="1676400"/>
                </a:lnTo>
                <a:lnTo>
                  <a:pt x="0" y="1879600"/>
                </a:lnTo>
                <a:lnTo>
                  <a:pt x="1433" y="1866900"/>
                </a:lnTo>
                <a:lnTo>
                  <a:pt x="16948" y="1866900"/>
                </a:lnTo>
                <a:lnTo>
                  <a:pt x="11275" y="1816100"/>
                </a:lnTo>
                <a:lnTo>
                  <a:pt x="9351" y="1778000"/>
                </a:lnTo>
                <a:lnTo>
                  <a:pt x="11275" y="1727200"/>
                </a:lnTo>
                <a:lnTo>
                  <a:pt x="16948" y="1676400"/>
                </a:lnTo>
                <a:lnTo>
                  <a:pt x="26217" y="1638300"/>
                </a:lnTo>
                <a:lnTo>
                  <a:pt x="38934" y="1587500"/>
                </a:lnTo>
                <a:lnTo>
                  <a:pt x="54947" y="1549400"/>
                </a:lnTo>
                <a:lnTo>
                  <a:pt x="74105" y="1511300"/>
                </a:lnTo>
                <a:lnTo>
                  <a:pt x="96258" y="1473200"/>
                </a:lnTo>
                <a:lnTo>
                  <a:pt x="121255" y="1435100"/>
                </a:lnTo>
                <a:lnTo>
                  <a:pt x="148946" y="1397000"/>
                </a:lnTo>
                <a:lnTo>
                  <a:pt x="179180" y="1358900"/>
                </a:lnTo>
                <a:lnTo>
                  <a:pt x="211805" y="1333500"/>
                </a:lnTo>
                <a:lnTo>
                  <a:pt x="246673" y="1308100"/>
                </a:lnTo>
                <a:lnTo>
                  <a:pt x="283631" y="1282700"/>
                </a:lnTo>
                <a:lnTo>
                  <a:pt x="322529" y="1257300"/>
                </a:lnTo>
                <a:lnTo>
                  <a:pt x="363217" y="1244600"/>
                </a:lnTo>
                <a:lnTo>
                  <a:pt x="405544" y="1219200"/>
                </a:lnTo>
                <a:lnTo>
                  <a:pt x="449360" y="1206500"/>
                </a:lnTo>
                <a:lnTo>
                  <a:pt x="494512" y="1206500"/>
                </a:lnTo>
                <a:lnTo>
                  <a:pt x="540852" y="1193800"/>
                </a:lnTo>
                <a:lnTo>
                  <a:pt x="730515" y="1193800"/>
                </a:lnTo>
                <a:lnTo>
                  <a:pt x="683988" y="1181100"/>
                </a:lnTo>
                <a:close/>
              </a:path>
              <a:path extrusionOk="0" h="2362200" w="1184910">
                <a:moveTo>
                  <a:pt x="0" y="495300"/>
                </a:moveTo>
                <a:lnTo>
                  <a:pt x="0" y="698500"/>
                </a:lnTo>
                <a:lnTo>
                  <a:pt x="1433" y="698500"/>
                </a:lnTo>
                <a:lnTo>
                  <a:pt x="10958" y="736600"/>
                </a:lnTo>
                <a:lnTo>
                  <a:pt x="24040" y="787400"/>
                </a:lnTo>
                <a:lnTo>
                  <a:pt x="40525" y="825500"/>
                </a:lnTo>
                <a:lnTo>
                  <a:pt x="60258" y="876300"/>
                </a:lnTo>
                <a:lnTo>
                  <a:pt x="83082" y="914400"/>
                </a:lnTo>
                <a:lnTo>
                  <a:pt x="108844" y="952500"/>
                </a:lnTo>
                <a:lnTo>
                  <a:pt x="137389" y="990600"/>
                </a:lnTo>
                <a:lnTo>
                  <a:pt x="168560" y="1016000"/>
                </a:lnTo>
                <a:lnTo>
                  <a:pt x="202204" y="1054100"/>
                </a:lnTo>
                <a:lnTo>
                  <a:pt x="238165" y="1079500"/>
                </a:lnTo>
                <a:lnTo>
                  <a:pt x="276288" y="1104900"/>
                </a:lnTo>
                <a:lnTo>
                  <a:pt x="316418" y="1130300"/>
                </a:lnTo>
                <a:lnTo>
                  <a:pt x="358401" y="1143000"/>
                </a:lnTo>
                <a:lnTo>
                  <a:pt x="402080" y="1168400"/>
                </a:lnTo>
                <a:lnTo>
                  <a:pt x="447302" y="1181100"/>
                </a:lnTo>
                <a:lnTo>
                  <a:pt x="540852" y="1181100"/>
                </a:lnTo>
                <a:lnTo>
                  <a:pt x="449360" y="1155700"/>
                </a:lnTo>
                <a:lnTo>
                  <a:pt x="405544" y="1143000"/>
                </a:lnTo>
                <a:lnTo>
                  <a:pt x="363217" y="1130300"/>
                </a:lnTo>
                <a:lnTo>
                  <a:pt x="322529" y="1117600"/>
                </a:lnTo>
                <a:lnTo>
                  <a:pt x="283631" y="1092200"/>
                </a:lnTo>
                <a:lnTo>
                  <a:pt x="246673" y="1066800"/>
                </a:lnTo>
                <a:lnTo>
                  <a:pt x="211805" y="1041400"/>
                </a:lnTo>
                <a:lnTo>
                  <a:pt x="179180" y="1003300"/>
                </a:lnTo>
                <a:lnTo>
                  <a:pt x="148946" y="977900"/>
                </a:lnTo>
                <a:lnTo>
                  <a:pt x="121255" y="939800"/>
                </a:lnTo>
                <a:lnTo>
                  <a:pt x="96258" y="901700"/>
                </a:lnTo>
                <a:lnTo>
                  <a:pt x="74105" y="863600"/>
                </a:lnTo>
                <a:lnTo>
                  <a:pt x="54947" y="825500"/>
                </a:lnTo>
                <a:lnTo>
                  <a:pt x="38934" y="787400"/>
                </a:lnTo>
                <a:lnTo>
                  <a:pt x="26217" y="736600"/>
                </a:lnTo>
                <a:lnTo>
                  <a:pt x="16948" y="698500"/>
                </a:lnTo>
                <a:lnTo>
                  <a:pt x="11275" y="647700"/>
                </a:lnTo>
                <a:lnTo>
                  <a:pt x="9351" y="596900"/>
                </a:lnTo>
                <a:lnTo>
                  <a:pt x="11275" y="546100"/>
                </a:lnTo>
                <a:lnTo>
                  <a:pt x="16948" y="508000"/>
                </a:lnTo>
                <a:lnTo>
                  <a:pt x="1433" y="508000"/>
                </a:lnTo>
                <a:lnTo>
                  <a:pt x="0" y="495300"/>
                </a:lnTo>
                <a:close/>
              </a:path>
              <a:path extrusionOk="0" h="2362200" w="1184910">
                <a:moveTo>
                  <a:pt x="731423" y="25400"/>
                </a:moveTo>
                <a:lnTo>
                  <a:pt x="682333" y="25400"/>
                </a:lnTo>
                <a:lnTo>
                  <a:pt x="771613" y="50800"/>
                </a:lnTo>
                <a:lnTo>
                  <a:pt x="814070" y="63500"/>
                </a:lnTo>
                <a:lnTo>
                  <a:pt x="854871" y="88900"/>
                </a:lnTo>
                <a:lnTo>
                  <a:pt x="893868" y="101600"/>
                </a:lnTo>
                <a:lnTo>
                  <a:pt x="930910" y="127000"/>
                </a:lnTo>
                <a:lnTo>
                  <a:pt x="965849" y="165100"/>
                </a:lnTo>
                <a:lnTo>
                  <a:pt x="998534" y="190500"/>
                </a:lnTo>
                <a:lnTo>
                  <a:pt x="1028817" y="215900"/>
                </a:lnTo>
                <a:lnTo>
                  <a:pt x="1056546" y="254000"/>
                </a:lnTo>
                <a:lnTo>
                  <a:pt x="1081574" y="292100"/>
                </a:lnTo>
                <a:lnTo>
                  <a:pt x="1103750" y="330200"/>
                </a:lnTo>
                <a:lnTo>
                  <a:pt x="1122925" y="368300"/>
                </a:lnTo>
                <a:lnTo>
                  <a:pt x="1138948" y="419100"/>
                </a:lnTo>
                <a:lnTo>
                  <a:pt x="1151672" y="457200"/>
                </a:lnTo>
                <a:lnTo>
                  <a:pt x="1160945" y="508000"/>
                </a:lnTo>
                <a:lnTo>
                  <a:pt x="1166618" y="546100"/>
                </a:lnTo>
                <a:lnTo>
                  <a:pt x="1168543" y="596900"/>
                </a:lnTo>
                <a:lnTo>
                  <a:pt x="1166618" y="647700"/>
                </a:lnTo>
                <a:lnTo>
                  <a:pt x="1160945" y="698500"/>
                </a:lnTo>
                <a:lnTo>
                  <a:pt x="1151672" y="736600"/>
                </a:lnTo>
                <a:lnTo>
                  <a:pt x="1138948" y="787400"/>
                </a:lnTo>
                <a:lnTo>
                  <a:pt x="1122925" y="825500"/>
                </a:lnTo>
                <a:lnTo>
                  <a:pt x="1103750" y="863600"/>
                </a:lnTo>
                <a:lnTo>
                  <a:pt x="1081574" y="901700"/>
                </a:lnTo>
                <a:lnTo>
                  <a:pt x="1056546" y="939800"/>
                </a:lnTo>
                <a:lnTo>
                  <a:pt x="1028817" y="977900"/>
                </a:lnTo>
                <a:lnTo>
                  <a:pt x="998534" y="1003300"/>
                </a:lnTo>
                <a:lnTo>
                  <a:pt x="965849" y="1041400"/>
                </a:lnTo>
                <a:lnTo>
                  <a:pt x="930910" y="1066800"/>
                </a:lnTo>
                <a:lnTo>
                  <a:pt x="893868" y="1092200"/>
                </a:lnTo>
                <a:lnTo>
                  <a:pt x="854871" y="1117600"/>
                </a:lnTo>
                <a:lnTo>
                  <a:pt x="814070" y="1130300"/>
                </a:lnTo>
                <a:lnTo>
                  <a:pt x="771613" y="1143000"/>
                </a:lnTo>
                <a:lnTo>
                  <a:pt x="727651" y="1155700"/>
                </a:lnTo>
                <a:lnTo>
                  <a:pt x="635809" y="1181100"/>
                </a:lnTo>
                <a:lnTo>
                  <a:pt x="730515" y="1181100"/>
                </a:lnTo>
                <a:lnTo>
                  <a:pt x="775672" y="1168400"/>
                </a:lnTo>
                <a:lnTo>
                  <a:pt x="819304" y="1143000"/>
                </a:lnTo>
                <a:lnTo>
                  <a:pt x="861253" y="1130300"/>
                </a:lnTo>
                <a:lnTo>
                  <a:pt x="901364" y="1104900"/>
                </a:lnTo>
                <a:lnTo>
                  <a:pt x="939479" y="1079500"/>
                </a:lnTo>
                <a:lnTo>
                  <a:pt x="975444" y="1054100"/>
                </a:lnTo>
                <a:lnTo>
                  <a:pt x="1009101" y="1016000"/>
                </a:lnTo>
                <a:lnTo>
                  <a:pt x="1040295" y="990600"/>
                </a:lnTo>
                <a:lnTo>
                  <a:pt x="1068869" y="952500"/>
                </a:lnTo>
                <a:lnTo>
                  <a:pt x="1094666" y="914400"/>
                </a:lnTo>
                <a:lnTo>
                  <a:pt x="1117531" y="876300"/>
                </a:lnTo>
                <a:lnTo>
                  <a:pt x="1137307" y="825500"/>
                </a:lnTo>
                <a:lnTo>
                  <a:pt x="1153838" y="787400"/>
                </a:lnTo>
                <a:lnTo>
                  <a:pt x="1166967" y="736600"/>
                </a:lnTo>
                <a:lnTo>
                  <a:pt x="1176539" y="698500"/>
                </a:lnTo>
                <a:lnTo>
                  <a:pt x="1182396" y="647700"/>
                </a:lnTo>
                <a:lnTo>
                  <a:pt x="1184384" y="596900"/>
                </a:lnTo>
                <a:lnTo>
                  <a:pt x="1182406" y="546100"/>
                </a:lnTo>
                <a:lnTo>
                  <a:pt x="1176575" y="508000"/>
                </a:lnTo>
                <a:lnTo>
                  <a:pt x="1167046" y="457200"/>
                </a:lnTo>
                <a:lnTo>
                  <a:pt x="1153971" y="406400"/>
                </a:lnTo>
                <a:lnTo>
                  <a:pt x="1137505" y="368300"/>
                </a:lnTo>
                <a:lnTo>
                  <a:pt x="1117802" y="330200"/>
                </a:lnTo>
                <a:lnTo>
                  <a:pt x="1095016" y="279400"/>
                </a:lnTo>
                <a:lnTo>
                  <a:pt x="1069300" y="241300"/>
                </a:lnTo>
                <a:lnTo>
                  <a:pt x="1040809" y="215900"/>
                </a:lnTo>
                <a:lnTo>
                  <a:pt x="1009695" y="177800"/>
                </a:lnTo>
                <a:lnTo>
                  <a:pt x="976115" y="152400"/>
                </a:lnTo>
                <a:lnTo>
                  <a:pt x="940220" y="114300"/>
                </a:lnTo>
                <a:lnTo>
                  <a:pt x="902165" y="88900"/>
                </a:lnTo>
                <a:lnTo>
                  <a:pt x="862104" y="76200"/>
                </a:lnTo>
                <a:lnTo>
                  <a:pt x="820191" y="50800"/>
                </a:lnTo>
                <a:lnTo>
                  <a:pt x="731423" y="25400"/>
                </a:lnTo>
                <a:close/>
              </a:path>
              <a:path extrusionOk="0" h="2362200" w="1184910">
                <a:moveTo>
                  <a:pt x="637094" y="0"/>
                </a:moveTo>
                <a:lnTo>
                  <a:pt x="539621" y="0"/>
                </a:lnTo>
                <a:lnTo>
                  <a:pt x="445713" y="25400"/>
                </a:lnTo>
                <a:lnTo>
                  <a:pt x="357253" y="50800"/>
                </a:lnTo>
                <a:lnTo>
                  <a:pt x="315457" y="76200"/>
                </a:lnTo>
                <a:lnTo>
                  <a:pt x="275492" y="88900"/>
                </a:lnTo>
                <a:lnTo>
                  <a:pt x="237515" y="114300"/>
                </a:lnTo>
                <a:lnTo>
                  <a:pt x="201681" y="152400"/>
                </a:lnTo>
                <a:lnTo>
                  <a:pt x="168147" y="177800"/>
                </a:lnTo>
                <a:lnTo>
                  <a:pt x="137070" y="215900"/>
                </a:lnTo>
                <a:lnTo>
                  <a:pt x="108605" y="254000"/>
                </a:lnTo>
                <a:lnTo>
                  <a:pt x="82909" y="292100"/>
                </a:lnTo>
                <a:lnTo>
                  <a:pt x="60138" y="330200"/>
                </a:lnTo>
                <a:lnTo>
                  <a:pt x="40449" y="368300"/>
                </a:lnTo>
                <a:lnTo>
                  <a:pt x="23997" y="406400"/>
                </a:lnTo>
                <a:lnTo>
                  <a:pt x="10940" y="457200"/>
                </a:lnTo>
                <a:lnTo>
                  <a:pt x="1433" y="508000"/>
                </a:lnTo>
                <a:lnTo>
                  <a:pt x="16948" y="508000"/>
                </a:lnTo>
                <a:lnTo>
                  <a:pt x="26217" y="457200"/>
                </a:lnTo>
                <a:lnTo>
                  <a:pt x="38934" y="419100"/>
                </a:lnTo>
                <a:lnTo>
                  <a:pt x="54947" y="368300"/>
                </a:lnTo>
                <a:lnTo>
                  <a:pt x="74105" y="330200"/>
                </a:lnTo>
                <a:lnTo>
                  <a:pt x="96258" y="292100"/>
                </a:lnTo>
                <a:lnTo>
                  <a:pt x="121255" y="254000"/>
                </a:lnTo>
                <a:lnTo>
                  <a:pt x="148946" y="215900"/>
                </a:lnTo>
                <a:lnTo>
                  <a:pt x="179180" y="190500"/>
                </a:lnTo>
                <a:lnTo>
                  <a:pt x="211805" y="165100"/>
                </a:lnTo>
                <a:lnTo>
                  <a:pt x="246673" y="127000"/>
                </a:lnTo>
                <a:lnTo>
                  <a:pt x="283631" y="101600"/>
                </a:lnTo>
                <a:lnTo>
                  <a:pt x="322529" y="88900"/>
                </a:lnTo>
                <a:lnTo>
                  <a:pt x="363217" y="63500"/>
                </a:lnTo>
                <a:lnTo>
                  <a:pt x="405544" y="50800"/>
                </a:lnTo>
                <a:lnTo>
                  <a:pt x="494512" y="25400"/>
                </a:lnTo>
                <a:lnTo>
                  <a:pt x="731423" y="25400"/>
                </a:lnTo>
                <a:lnTo>
                  <a:pt x="637094" y="0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89" name="Google Shape;89;p16"/>
          <p:cNvSpPr/>
          <p:nvPr/>
        </p:nvSpPr>
        <p:spPr>
          <a:xfrm>
            <a:off x="0" y="3955834"/>
            <a:ext cx="592044" cy="1180912"/>
          </a:xfrm>
          <a:custGeom>
            <a:rect b="b" l="l" r="r" t="t"/>
            <a:pathLst>
              <a:path extrusionOk="0" h="2364740" w="1184910">
                <a:moveTo>
                  <a:pt x="683988" y="1182236"/>
                </a:moveTo>
                <a:lnTo>
                  <a:pt x="730515" y="1172735"/>
                </a:lnTo>
                <a:lnTo>
                  <a:pt x="775672" y="1159694"/>
                </a:lnTo>
                <a:lnTo>
                  <a:pt x="819304" y="1143267"/>
                </a:lnTo>
                <a:lnTo>
                  <a:pt x="861253" y="1123606"/>
                </a:lnTo>
                <a:lnTo>
                  <a:pt x="901363" y="1100865"/>
                </a:lnTo>
                <a:lnTo>
                  <a:pt x="939479" y="1075198"/>
                </a:lnTo>
                <a:lnTo>
                  <a:pt x="975444" y="1046757"/>
                </a:lnTo>
                <a:lnTo>
                  <a:pt x="1009101" y="1015696"/>
                </a:lnTo>
                <a:lnTo>
                  <a:pt x="1040295" y="982169"/>
                </a:lnTo>
                <a:lnTo>
                  <a:pt x="1068869" y="946328"/>
                </a:lnTo>
                <a:lnTo>
                  <a:pt x="1094666" y="908328"/>
                </a:lnTo>
                <a:lnTo>
                  <a:pt x="1117531" y="868321"/>
                </a:lnTo>
                <a:lnTo>
                  <a:pt x="1137307" y="826460"/>
                </a:lnTo>
                <a:lnTo>
                  <a:pt x="1153838" y="782900"/>
                </a:lnTo>
                <a:lnTo>
                  <a:pt x="1166967" y="737794"/>
                </a:lnTo>
                <a:lnTo>
                  <a:pt x="1176539" y="691294"/>
                </a:lnTo>
                <a:lnTo>
                  <a:pt x="1182396" y="643554"/>
                </a:lnTo>
                <a:lnTo>
                  <a:pt x="1184384" y="594728"/>
                </a:lnTo>
                <a:lnTo>
                  <a:pt x="1182406" y="545970"/>
                </a:lnTo>
                <a:lnTo>
                  <a:pt x="1176575" y="498294"/>
                </a:lnTo>
                <a:lnTo>
                  <a:pt x="1167046" y="451853"/>
                </a:lnTo>
                <a:lnTo>
                  <a:pt x="1153971" y="406801"/>
                </a:lnTo>
                <a:lnTo>
                  <a:pt x="1137505" y="363291"/>
                </a:lnTo>
                <a:lnTo>
                  <a:pt x="1117802" y="321477"/>
                </a:lnTo>
                <a:lnTo>
                  <a:pt x="1095016" y="281512"/>
                </a:lnTo>
                <a:lnTo>
                  <a:pt x="1069300" y="243549"/>
                </a:lnTo>
                <a:lnTo>
                  <a:pt x="1040809" y="207742"/>
                </a:lnTo>
                <a:lnTo>
                  <a:pt x="1009695" y="174243"/>
                </a:lnTo>
                <a:lnTo>
                  <a:pt x="976115" y="143208"/>
                </a:lnTo>
                <a:lnTo>
                  <a:pt x="940220" y="114788"/>
                </a:lnTo>
                <a:lnTo>
                  <a:pt x="902165" y="89137"/>
                </a:lnTo>
                <a:lnTo>
                  <a:pt x="862104" y="66408"/>
                </a:lnTo>
                <a:lnTo>
                  <a:pt x="820191" y="46756"/>
                </a:lnTo>
                <a:lnTo>
                  <a:pt x="776579" y="30332"/>
                </a:lnTo>
                <a:lnTo>
                  <a:pt x="731423" y="17292"/>
                </a:lnTo>
                <a:lnTo>
                  <a:pt x="684877" y="7787"/>
                </a:lnTo>
                <a:lnTo>
                  <a:pt x="637094" y="1972"/>
                </a:lnTo>
                <a:lnTo>
                  <a:pt x="588228" y="0"/>
                </a:lnTo>
                <a:lnTo>
                  <a:pt x="539621" y="1974"/>
                </a:lnTo>
                <a:lnTo>
                  <a:pt x="492064" y="7796"/>
                </a:lnTo>
                <a:lnTo>
                  <a:pt x="445713" y="17313"/>
                </a:lnTo>
                <a:lnTo>
                  <a:pt x="400724" y="30372"/>
                </a:lnTo>
                <a:lnTo>
                  <a:pt x="357253" y="46821"/>
                </a:lnTo>
                <a:lnTo>
                  <a:pt x="315457" y="66507"/>
                </a:lnTo>
                <a:lnTo>
                  <a:pt x="275492" y="89277"/>
                </a:lnTo>
                <a:lnTo>
                  <a:pt x="237515" y="114979"/>
                </a:lnTo>
                <a:lnTo>
                  <a:pt x="201681" y="143460"/>
                </a:lnTo>
                <a:lnTo>
                  <a:pt x="168147" y="174568"/>
                </a:lnTo>
                <a:lnTo>
                  <a:pt x="137070" y="208150"/>
                </a:lnTo>
                <a:lnTo>
                  <a:pt x="108605" y="244054"/>
                </a:lnTo>
                <a:lnTo>
                  <a:pt x="82909" y="282126"/>
                </a:lnTo>
                <a:lnTo>
                  <a:pt x="60138" y="322215"/>
                </a:lnTo>
                <a:lnTo>
                  <a:pt x="40449" y="364168"/>
                </a:lnTo>
                <a:lnTo>
                  <a:pt x="23997" y="407831"/>
                </a:lnTo>
                <a:lnTo>
                  <a:pt x="10940" y="453053"/>
                </a:lnTo>
                <a:lnTo>
                  <a:pt x="1433" y="499681"/>
                </a:lnTo>
                <a:lnTo>
                  <a:pt x="0" y="492565"/>
                </a:lnTo>
              </a:path>
              <a:path extrusionOk="0" h="2364740" w="1184910">
                <a:moveTo>
                  <a:pt x="0" y="1871907"/>
                </a:moveTo>
                <a:lnTo>
                  <a:pt x="1433" y="1864791"/>
                </a:lnTo>
                <a:lnTo>
                  <a:pt x="10940" y="1911419"/>
                </a:lnTo>
                <a:lnTo>
                  <a:pt x="23997" y="1956641"/>
                </a:lnTo>
                <a:lnTo>
                  <a:pt x="40449" y="2000305"/>
                </a:lnTo>
                <a:lnTo>
                  <a:pt x="60138" y="2042257"/>
                </a:lnTo>
                <a:lnTo>
                  <a:pt x="82909" y="2082346"/>
                </a:lnTo>
                <a:lnTo>
                  <a:pt x="108605" y="2120418"/>
                </a:lnTo>
                <a:lnTo>
                  <a:pt x="137070" y="2156322"/>
                </a:lnTo>
                <a:lnTo>
                  <a:pt x="168147" y="2189904"/>
                </a:lnTo>
                <a:lnTo>
                  <a:pt x="201681" y="2221012"/>
                </a:lnTo>
                <a:lnTo>
                  <a:pt x="237515" y="2249493"/>
                </a:lnTo>
                <a:lnTo>
                  <a:pt x="275492" y="2275195"/>
                </a:lnTo>
                <a:lnTo>
                  <a:pt x="315457" y="2297965"/>
                </a:lnTo>
                <a:lnTo>
                  <a:pt x="357253" y="2317651"/>
                </a:lnTo>
                <a:lnTo>
                  <a:pt x="400724" y="2334099"/>
                </a:lnTo>
                <a:lnTo>
                  <a:pt x="445713" y="2347158"/>
                </a:lnTo>
                <a:lnTo>
                  <a:pt x="492064" y="2356675"/>
                </a:lnTo>
                <a:lnTo>
                  <a:pt x="539621" y="2362497"/>
                </a:lnTo>
                <a:lnTo>
                  <a:pt x="588228" y="2364472"/>
                </a:lnTo>
                <a:lnTo>
                  <a:pt x="637094" y="2362499"/>
                </a:lnTo>
                <a:lnTo>
                  <a:pt x="684877" y="2356684"/>
                </a:lnTo>
                <a:lnTo>
                  <a:pt x="731423" y="2347179"/>
                </a:lnTo>
                <a:lnTo>
                  <a:pt x="776579" y="2334139"/>
                </a:lnTo>
                <a:lnTo>
                  <a:pt x="820191" y="2317716"/>
                </a:lnTo>
                <a:lnTo>
                  <a:pt x="862104" y="2298064"/>
                </a:lnTo>
                <a:lnTo>
                  <a:pt x="902165" y="2275336"/>
                </a:lnTo>
                <a:lnTo>
                  <a:pt x="940220" y="2249686"/>
                </a:lnTo>
                <a:lnTo>
                  <a:pt x="976115" y="2221266"/>
                </a:lnTo>
                <a:lnTo>
                  <a:pt x="1009695" y="2190231"/>
                </a:lnTo>
                <a:lnTo>
                  <a:pt x="1040809" y="2156733"/>
                </a:lnTo>
                <a:lnTo>
                  <a:pt x="1069300" y="2120927"/>
                </a:lnTo>
                <a:lnTo>
                  <a:pt x="1095016" y="2082964"/>
                </a:lnTo>
                <a:lnTo>
                  <a:pt x="1117802" y="2043000"/>
                </a:lnTo>
                <a:lnTo>
                  <a:pt x="1137505" y="2001187"/>
                </a:lnTo>
                <a:lnTo>
                  <a:pt x="1153971" y="1957678"/>
                </a:lnTo>
                <a:lnTo>
                  <a:pt x="1167046" y="1912627"/>
                </a:lnTo>
                <a:lnTo>
                  <a:pt x="1176575" y="1866187"/>
                </a:lnTo>
                <a:lnTo>
                  <a:pt x="1182406" y="1818512"/>
                </a:lnTo>
                <a:lnTo>
                  <a:pt x="1184384" y="1769755"/>
                </a:lnTo>
                <a:lnTo>
                  <a:pt x="1182396" y="1721034"/>
                </a:lnTo>
                <a:lnTo>
                  <a:pt x="1176539" y="1673375"/>
                </a:lnTo>
                <a:lnTo>
                  <a:pt x="1166967" y="1626934"/>
                </a:lnTo>
                <a:lnTo>
                  <a:pt x="1153838" y="1581867"/>
                </a:lnTo>
                <a:lnTo>
                  <a:pt x="1137307" y="1538329"/>
                </a:lnTo>
                <a:lnTo>
                  <a:pt x="1117531" y="1496475"/>
                </a:lnTo>
                <a:lnTo>
                  <a:pt x="1094666" y="1456461"/>
                </a:lnTo>
                <a:lnTo>
                  <a:pt x="1068869" y="1418443"/>
                </a:lnTo>
                <a:lnTo>
                  <a:pt x="1040295" y="1382576"/>
                </a:lnTo>
                <a:lnTo>
                  <a:pt x="1009101" y="1349015"/>
                </a:lnTo>
                <a:lnTo>
                  <a:pt x="975444" y="1317917"/>
                </a:lnTo>
                <a:lnTo>
                  <a:pt x="939479" y="1289436"/>
                </a:lnTo>
                <a:lnTo>
                  <a:pt x="901363" y="1263729"/>
                </a:lnTo>
                <a:lnTo>
                  <a:pt x="861253" y="1240951"/>
                </a:lnTo>
                <a:lnTo>
                  <a:pt x="819304" y="1221257"/>
                </a:lnTo>
                <a:lnTo>
                  <a:pt x="775672" y="1204802"/>
                </a:lnTo>
                <a:lnTo>
                  <a:pt x="730515" y="1191744"/>
                </a:lnTo>
                <a:lnTo>
                  <a:pt x="683988" y="1182236"/>
                </a:lnTo>
              </a:path>
              <a:path extrusionOk="0" h="2364740" w="1184910">
                <a:moveTo>
                  <a:pt x="588228" y="15125"/>
                </a:moveTo>
                <a:lnTo>
                  <a:pt x="635809" y="17049"/>
                </a:lnTo>
                <a:lnTo>
                  <a:pt x="682333" y="22722"/>
                </a:lnTo>
                <a:lnTo>
                  <a:pt x="727651" y="31994"/>
                </a:lnTo>
                <a:lnTo>
                  <a:pt x="771613" y="44714"/>
                </a:lnTo>
                <a:lnTo>
                  <a:pt x="814070" y="60732"/>
                </a:lnTo>
                <a:lnTo>
                  <a:pt x="854871" y="79899"/>
                </a:lnTo>
                <a:lnTo>
                  <a:pt x="893868" y="102063"/>
                </a:lnTo>
                <a:lnTo>
                  <a:pt x="930910" y="127076"/>
                </a:lnTo>
                <a:lnTo>
                  <a:pt x="965849" y="154786"/>
                </a:lnTo>
                <a:lnTo>
                  <a:pt x="998534" y="185045"/>
                </a:lnTo>
                <a:lnTo>
                  <a:pt x="1028817" y="217700"/>
                </a:lnTo>
                <a:lnTo>
                  <a:pt x="1056546" y="252604"/>
                </a:lnTo>
                <a:lnTo>
                  <a:pt x="1081574" y="289605"/>
                </a:lnTo>
                <a:lnTo>
                  <a:pt x="1103750" y="328553"/>
                </a:lnTo>
                <a:lnTo>
                  <a:pt x="1122925" y="369298"/>
                </a:lnTo>
                <a:lnTo>
                  <a:pt x="1138948" y="411690"/>
                </a:lnTo>
                <a:lnTo>
                  <a:pt x="1151672" y="455579"/>
                </a:lnTo>
                <a:lnTo>
                  <a:pt x="1160945" y="500815"/>
                </a:lnTo>
                <a:lnTo>
                  <a:pt x="1166619" y="547248"/>
                </a:lnTo>
                <a:lnTo>
                  <a:pt x="1168543" y="594728"/>
                </a:lnTo>
                <a:lnTo>
                  <a:pt x="1166619" y="642205"/>
                </a:lnTo>
                <a:lnTo>
                  <a:pt x="1160945" y="688636"/>
                </a:lnTo>
                <a:lnTo>
                  <a:pt x="1151672" y="733871"/>
                </a:lnTo>
                <a:lnTo>
                  <a:pt x="1138948" y="777759"/>
                </a:lnTo>
                <a:lnTo>
                  <a:pt x="1122925" y="820150"/>
                </a:lnTo>
                <a:lnTo>
                  <a:pt x="1103750" y="860894"/>
                </a:lnTo>
                <a:lnTo>
                  <a:pt x="1081574" y="899841"/>
                </a:lnTo>
                <a:lnTo>
                  <a:pt x="1056546" y="936841"/>
                </a:lnTo>
                <a:lnTo>
                  <a:pt x="1028817" y="971744"/>
                </a:lnTo>
                <a:lnTo>
                  <a:pt x="998534" y="1004399"/>
                </a:lnTo>
                <a:lnTo>
                  <a:pt x="965849" y="1034657"/>
                </a:lnTo>
                <a:lnTo>
                  <a:pt x="930910" y="1062367"/>
                </a:lnTo>
                <a:lnTo>
                  <a:pt x="893868" y="1087380"/>
                </a:lnTo>
                <a:lnTo>
                  <a:pt x="854871" y="1109544"/>
                </a:lnTo>
                <a:lnTo>
                  <a:pt x="814070" y="1128710"/>
                </a:lnTo>
                <a:lnTo>
                  <a:pt x="771613" y="1144729"/>
                </a:lnTo>
                <a:lnTo>
                  <a:pt x="727651" y="1157449"/>
                </a:lnTo>
                <a:lnTo>
                  <a:pt x="682333" y="1166720"/>
                </a:lnTo>
                <a:lnTo>
                  <a:pt x="635809" y="1172393"/>
                </a:lnTo>
                <a:lnTo>
                  <a:pt x="588228" y="1174318"/>
                </a:lnTo>
                <a:lnTo>
                  <a:pt x="540852" y="1172393"/>
                </a:lnTo>
                <a:lnTo>
                  <a:pt x="494512" y="1166720"/>
                </a:lnTo>
                <a:lnTo>
                  <a:pt x="449360" y="1157449"/>
                </a:lnTo>
                <a:lnTo>
                  <a:pt x="405544" y="1144729"/>
                </a:lnTo>
                <a:lnTo>
                  <a:pt x="363217" y="1128710"/>
                </a:lnTo>
                <a:lnTo>
                  <a:pt x="322529" y="1109544"/>
                </a:lnTo>
                <a:lnTo>
                  <a:pt x="283631" y="1087380"/>
                </a:lnTo>
                <a:lnTo>
                  <a:pt x="246673" y="1062367"/>
                </a:lnTo>
                <a:lnTo>
                  <a:pt x="211805" y="1034657"/>
                </a:lnTo>
                <a:lnTo>
                  <a:pt x="179180" y="1004399"/>
                </a:lnTo>
                <a:lnTo>
                  <a:pt x="148946" y="971744"/>
                </a:lnTo>
                <a:lnTo>
                  <a:pt x="121255" y="936841"/>
                </a:lnTo>
                <a:lnTo>
                  <a:pt x="96258" y="899841"/>
                </a:lnTo>
                <a:lnTo>
                  <a:pt x="74105" y="860894"/>
                </a:lnTo>
                <a:lnTo>
                  <a:pt x="54947" y="820150"/>
                </a:lnTo>
                <a:lnTo>
                  <a:pt x="38934" y="777759"/>
                </a:lnTo>
                <a:lnTo>
                  <a:pt x="26217" y="733871"/>
                </a:lnTo>
                <a:lnTo>
                  <a:pt x="16948" y="688636"/>
                </a:lnTo>
                <a:lnTo>
                  <a:pt x="11275" y="642205"/>
                </a:lnTo>
                <a:lnTo>
                  <a:pt x="9351" y="594728"/>
                </a:lnTo>
                <a:lnTo>
                  <a:pt x="11275" y="547248"/>
                </a:lnTo>
                <a:lnTo>
                  <a:pt x="16948" y="500815"/>
                </a:lnTo>
                <a:lnTo>
                  <a:pt x="26217" y="455579"/>
                </a:lnTo>
                <a:lnTo>
                  <a:pt x="38934" y="411690"/>
                </a:lnTo>
                <a:lnTo>
                  <a:pt x="54947" y="369298"/>
                </a:lnTo>
                <a:lnTo>
                  <a:pt x="74105" y="328553"/>
                </a:lnTo>
                <a:lnTo>
                  <a:pt x="96258" y="289605"/>
                </a:lnTo>
                <a:lnTo>
                  <a:pt x="121255" y="252604"/>
                </a:lnTo>
                <a:lnTo>
                  <a:pt x="148946" y="217700"/>
                </a:lnTo>
                <a:lnTo>
                  <a:pt x="179180" y="185045"/>
                </a:lnTo>
                <a:lnTo>
                  <a:pt x="211805" y="154786"/>
                </a:lnTo>
                <a:lnTo>
                  <a:pt x="246673" y="127076"/>
                </a:lnTo>
                <a:lnTo>
                  <a:pt x="283631" y="102063"/>
                </a:lnTo>
                <a:lnTo>
                  <a:pt x="322529" y="79899"/>
                </a:lnTo>
                <a:lnTo>
                  <a:pt x="363217" y="60732"/>
                </a:lnTo>
                <a:lnTo>
                  <a:pt x="405544" y="44714"/>
                </a:lnTo>
                <a:lnTo>
                  <a:pt x="449360" y="31994"/>
                </a:lnTo>
                <a:lnTo>
                  <a:pt x="494512" y="22722"/>
                </a:lnTo>
                <a:lnTo>
                  <a:pt x="540852" y="17049"/>
                </a:lnTo>
                <a:lnTo>
                  <a:pt x="588228" y="15125"/>
                </a:lnTo>
                <a:close/>
              </a:path>
              <a:path extrusionOk="0" h="2364740" w="1184910">
                <a:moveTo>
                  <a:pt x="493910" y="1182236"/>
                </a:moveTo>
                <a:lnTo>
                  <a:pt x="447302" y="1191643"/>
                </a:lnTo>
                <a:lnTo>
                  <a:pt x="402080" y="1204640"/>
                </a:lnTo>
                <a:lnTo>
                  <a:pt x="358401" y="1221068"/>
                </a:lnTo>
                <a:lnTo>
                  <a:pt x="316418" y="1240771"/>
                </a:lnTo>
                <a:lnTo>
                  <a:pt x="276288" y="1263591"/>
                </a:lnTo>
                <a:lnTo>
                  <a:pt x="238165" y="1289372"/>
                </a:lnTo>
                <a:lnTo>
                  <a:pt x="202204" y="1317956"/>
                </a:lnTo>
                <a:lnTo>
                  <a:pt x="168560" y="1349187"/>
                </a:lnTo>
                <a:lnTo>
                  <a:pt x="137388" y="1382906"/>
                </a:lnTo>
                <a:lnTo>
                  <a:pt x="108844" y="1418957"/>
                </a:lnTo>
                <a:lnTo>
                  <a:pt x="83082" y="1457183"/>
                </a:lnTo>
                <a:lnTo>
                  <a:pt x="60258" y="1497426"/>
                </a:lnTo>
                <a:lnTo>
                  <a:pt x="40525" y="1539530"/>
                </a:lnTo>
                <a:lnTo>
                  <a:pt x="24040" y="1583337"/>
                </a:lnTo>
                <a:lnTo>
                  <a:pt x="10958" y="1628690"/>
                </a:lnTo>
                <a:lnTo>
                  <a:pt x="1433" y="1675432"/>
                </a:lnTo>
                <a:lnTo>
                  <a:pt x="0" y="1668308"/>
                </a:lnTo>
              </a:path>
              <a:path extrusionOk="0" h="2364740" w="1184910">
                <a:moveTo>
                  <a:pt x="0" y="697571"/>
                </a:moveTo>
                <a:lnTo>
                  <a:pt x="1433" y="690486"/>
                </a:lnTo>
                <a:lnTo>
                  <a:pt x="10958" y="736973"/>
                </a:lnTo>
                <a:lnTo>
                  <a:pt x="24040" y="782104"/>
                </a:lnTo>
                <a:lnTo>
                  <a:pt x="40525" y="825718"/>
                </a:lnTo>
                <a:lnTo>
                  <a:pt x="60258" y="867656"/>
                </a:lnTo>
                <a:lnTo>
                  <a:pt x="83082" y="907760"/>
                </a:lnTo>
                <a:lnTo>
                  <a:pt x="108844" y="945869"/>
                </a:lnTo>
                <a:lnTo>
                  <a:pt x="137388" y="981825"/>
                </a:lnTo>
                <a:lnTo>
                  <a:pt x="168560" y="1015467"/>
                </a:lnTo>
                <a:lnTo>
                  <a:pt x="202204" y="1046638"/>
                </a:lnTo>
                <a:lnTo>
                  <a:pt x="238165" y="1075178"/>
                </a:lnTo>
                <a:lnTo>
                  <a:pt x="276288" y="1100927"/>
                </a:lnTo>
                <a:lnTo>
                  <a:pt x="316418" y="1123725"/>
                </a:lnTo>
                <a:lnTo>
                  <a:pt x="358401" y="1143415"/>
                </a:lnTo>
                <a:lnTo>
                  <a:pt x="402080" y="1159836"/>
                </a:lnTo>
                <a:lnTo>
                  <a:pt x="447302" y="1172830"/>
                </a:lnTo>
                <a:lnTo>
                  <a:pt x="493910" y="1182236"/>
                </a:lnTo>
              </a:path>
              <a:path extrusionOk="0" h="2364740" w="1184910">
                <a:moveTo>
                  <a:pt x="588228" y="2349350"/>
                </a:moveTo>
                <a:lnTo>
                  <a:pt x="540852" y="2347426"/>
                </a:lnTo>
                <a:lnTo>
                  <a:pt x="494512" y="2341753"/>
                </a:lnTo>
                <a:lnTo>
                  <a:pt x="449360" y="2332482"/>
                </a:lnTo>
                <a:lnTo>
                  <a:pt x="405544" y="2319762"/>
                </a:lnTo>
                <a:lnTo>
                  <a:pt x="363217" y="2303743"/>
                </a:lnTo>
                <a:lnTo>
                  <a:pt x="322529" y="2284577"/>
                </a:lnTo>
                <a:lnTo>
                  <a:pt x="283631" y="2262412"/>
                </a:lnTo>
                <a:lnTo>
                  <a:pt x="246673" y="2237400"/>
                </a:lnTo>
                <a:lnTo>
                  <a:pt x="211805" y="2209690"/>
                </a:lnTo>
                <a:lnTo>
                  <a:pt x="179180" y="2179432"/>
                </a:lnTo>
                <a:lnTo>
                  <a:pt x="148946" y="2146776"/>
                </a:lnTo>
                <a:lnTo>
                  <a:pt x="121255" y="2111873"/>
                </a:lnTo>
                <a:lnTo>
                  <a:pt x="96258" y="2074873"/>
                </a:lnTo>
                <a:lnTo>
                  <a:pt x="74105" y="2035925"/>
                </a:lnTo>
                <a:lnTo>
                  <a:pt x="54947" y="1995181"/>
                </a:lnTo>
                <a:lnTo>
                  <a:pt x="38934" y="1952789"/>
                </a:lnTo>
                <a:lnTo>
                  <a:pt x="26217" y="1908900"/>
                </a:lnTo>
                <a:lnTo>
                  <a:pt x="16948" y="1863665"/>
                </a:lnTo>
                <a:lnTo>
                  <a:pt x="11275" y="1817233"/>
                </a:lnTo>
                <a:lnTo>
                  <a:pt x="9351" y="1769754"/>
                </a:lnTo>
                <a:lnTo>
                  <a:pt x="11275" y="1722276"/>
                </a:lnTo>
                <a:lnTo>
                  <a:pt x="16948" y="1675844"/>
                </a:lnTo>
                <a:lnTo>
                  <a:pt x="26217" y="1630609"/>
                </a:lnTo>
                <a:lnTo>
                  <a:pt x="38934" y="1586720"/>
                </a:lnTo>
                <a:lnTo>
                  <a:pt x="54947" y="1544328"/>
                </a:lnTo>
                <a:lnTo>
                  <a:pt x="74105" y="1503584"/>
                </a:lnTo>
                <a:lnTo>
                  <a:pt x="96258" y="1464636"/>
                </a:lnTo>
                <a:lnTo>
                  <a:pt x="121255" y="1427636"/>
                </a:lnTo>
                <a:lnTo>
                  <a:pt x="148946" y="1392733"/>
                </a:lnTo>
                <a:lnTo>
                  <a:pt x="179180" y="1360077"/>
                </a:lnTo>
                <a:lnTo>
                  <a:pt x="211805" y="1329819"/>
                </a:lnTo>
                <a:lnTo>
                  <a:pt x="246673" y="1302109"/>
                </a:lnTo>
                <a:lnTo>
                  <a:pt x="283631" y="1277096"/>
                </a:lnTo>
                <a:lnTo>
                  <a:pt x="322529" y="1254932"/>
                </a:lnTo>
                <a:lnTo>
                  <a:pt x="363217" y="1235765"/>
                </a:lnTo>
                <a:lnTo>
                  <a:pt x="405544" y="1219747"/>
                </a:lnTo>
                <a:lnTo>
                  <a:pt x="449360" y="1207027"/>
                </a:lnTo>
                <a:lnTo>
                  <a:pt x="494512" y="1197756"/>
                </a:lnTo>
                <a:lnTo>
                  <a:pt x="540852" y="1192083"/>
                </a:lnTo>
                <a:lnTo>
                  <a:pt x="588228" y="1190158"/>
                </a:lnTo>
                <a:lnTo>
                  <a:pt x="635809" y="1192083"/>
                </a:lnTo>
                <a:lnTo>
                  <a:pt x="682333" y="1197756"/>
                </a:lnTo>
                <a:lnTo>
                  <a:pt x="727651" y="1207027"/>
                </a:lnTo>
                <a:lnTo>
                  <a:pt x="771613" y="1219747"/>
                </a:lnTo>
                <a:lnTo>
                  <a:pt x="814070" y="1235765"/>
                </a:lnTo>
                <a:lnTo>
                  <a:pt x="854871" y="1254932"/>
                </a:lnTo>
                <a:lnTo>
                  <a:pt x="893868" y="1277096"/>
                </a:lnTo>
                <a:lnTo>
                  <a:pt x="930910" y="1302109"/>
                </a:lnTo>
                <a:lnTo>
                  <a:pt x="965849" y="1329819"/>
                </a:lnTo>
                <a:lnTo>
                  <a:pt x="998534" y="1360077"/>
                </a:lnTo>
                <a:lnTo>
                  <a:pt x="1028817" y="1392733"/>
                </a:lnTo>
                <a:lnTo>
                  <a:pt x="1056546" y="1427636"/>
                </a:lnTo>
                <a:lnTo>
                  <a:pt x="1081574" y="1464636"/>
                </a:lnTo>
                <a:lnTo>
                  <a:pt x="1103750" y="1503584"/>
                </a:lnTo>
                <a:lnTo>
                  <a:pt x="1122925" y="1544328"/>
                </a:lnTo>
                <a:lnTo>
                  <a:pt x="1138948" y="1586720"/>
                </a:lnTo>
                <a:lnTo>
                  <a:pt x="1151672" y="1630609"/>
                </a:lnTo>
                <a:lnTo>
                  <a:pt x="1160945" y="1675844"/>
                </a:lnTo>
                <a:lnTo>
                  <a:pt x="1166619" y="1722276"/>
                </a:lnTo>
                <a:lnTo>
                  <a:pt x="1168543" y="1769754"/>
                </a:lnTo>
                <a:lnTo>
                  <a:pt x="1166619" y="1817233"/>
                </a:lnTo>
                <a:lnTo>
                  <a:pt x="1160945" y="1863665"/>
                </a:lnTo>
                <a:lnTo>
                  <a:pt x="1151672" y="1908900"/>
                </a:lnTo>
                <a:lnTo>
                  <a:pt x="1138948" y="1952789"/>
                </a:lnTo>
                <a:lnTo>
                  <a:pt x="1122925" y="1995181"/>
                </a:lnTo>
                <a:lnTo>
                  <a:pt x="1103750" y="2035925"/>
                </a:lnTo>
                <a:lnTo>
                  <a:pt x="1081574" y="2074873"/>
                </a:lnTo>
                <a:lnTo>
                  <a:pt x="1056546" y="2111873"/>
                </a:lnTo>
                <a:lnTo>
                  <a:pt x="1028817" y="2146776"/>
                </a:lnTo>
                <a:lnTo>
                  <a:pt x="998534" y="2179432"/>
                </a:lnTo>
                <a:lnTo>
                  <a:pt x="965849" y="2209690"/>
                </a:lnTo>
                <a:lnTo>
                  <a:pt x="930910" y="2237400"/>
                </a:lnTo>
                <a:lnTo>
                  <a:pt x="893868" y="2262412"/>
                </a:lnTo>
                <a:lnTo>
                  <a:pt x="854871" y="2284577"/>
                </a:lnTo>
                <a:lnTo>
                  <a:pt x="814070" y="2303743"/>
                </a:lnTo>
                <a:lnTo>
                  <a:pt x="771613" y="2319762"/>
                </a:lnTo>
                <a:lnTo>
                  <a:pt x="727651" y="2332482"/>
                </a:lnTo>
                <a:lnTo>
                  <a:pt x="682333" y="2341753"/>
                </a:lnTo>
                <a:lnTo>
                  <a:pt x="635809" y="2347426"/>
                </a:lnTo>
                <a:lnTo>
                  <a:pt x="588228" y="2349350"/>
                </a:lnTo>
                <a:close/>
              </a:path>
            </a:pathLst>
          </a:custGeom>
          <a:noFill/>
          <a:ln cap="flat" cmpd="sng" w="18700">
            <a:solidFill>
              <a:srgbClr val="36D6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90" name="Google Shape;90;p16"/>
          <p:cNvSpPr/>
          <p:nvPr/>
        </p:nvSpPr>
        <p:spPr>
          <a:xfrm>
            <a:off x="87415" y="4632516"/>
            <a:ext cx="414684" cy="414460"/>
          </a:xfrm>
          <a:custGeom>
            <a:rect b="b" l="l" r="r" t="t"/>
            <a:pathLst>
              <a:path extrusionOk="0" h="829945" w="829944">
                <a:moveTo>
                  <a:pt x="10800" y="0"/>
                </a:moveTo>
                <a:lnTo>
                  <a:pt x="0" y="10800"/>
                </a:lnTo>
                <a:lnTo>
                  <a:pt x="817914" y="829434"/>
                </a:lnTo>
                <a:lnTo>
                  <a:pt x="829433" y="817914"/>
                </a:lnTo>
                <a:lnTo>
                  <a:pt x="10800" y="0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91" name="Google Shape;91;p16"/>
          <p:cNvSpPr/>
          <p:nvPr/>
        </p:nvSpPr>
        <p:spPr>
          <a:xfrm>
            <a:off x="87415" y="4632516"/>
            <a:ext cx="414684" cy="414460"/>
          </a:xfrm>
          <a:custGeom>
            <a:rect b="b" l="l" r="r" t="t"/>
            <a:pathLst>
              <a:path extrusionOk="0" h="829945" w="829944">
                <a:moveTo>
                  <a:pt x="0" y="10800"/>
                </a:moveTo>
                <a:lnTo>
                  <a:pt x="817914" y="829434"/>
                </a:lnTo>
                <a:lnTo>
                  <a:pt x="829433" y="817914"/>
                </a:lnTo>
                <a:lnTo>
                  <a:pt x="10800" y="0"/>
                </a:lnTo>
                <a:lnTo>
                  <a:pt x="0" y="10800"/>
                </a:lnTo>
                <a:close/>
              </a:path>
            </a:pathLst>
          </a:custGeom>
          <a:noFill/>
          <a:ln cap="flat" cmpd="sng" w="18700">
            <a:solidFill>
              <a:srgbClr val="36D6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92" name="Google Shape;92;p16"/>
          <p:cNvSpPr/>
          <p:nvPr/>
        </p:nvSpPr>
        <p:spPr>
          <a:xfrm>
            <a:off x="283117" y="3963387"/>
            <a:ext cx="7297" cy="578089"/>
          </a:xfrm>
          <a:custGeom>
            <a:rect b="b" l="l" r="r" t="t"/>
            <a:pathLst>
              <a:path extrusionOk="0" h="1157604" w="14604">
                <a:moveTo>
                  <a:pt x="14401" y="0"/>
                </a:moveTo>
                <a:lnTo>
                  <a:pt x="0" y="0"/>
                </a:lnTo>
                <a:lnTo>
                  <a:pt x="0" y="1157029"/>
                </a:lnTo>
                <a:lnTo>
                  <a:pt x="7198" y="1157029"/>
                </a:lnTo>
                <a:lnTo>
                  <a:pt x="14401" y="1157029"/>
                </a:lnTo>
                <a:lnTo>
                  <a:pt x="14401" y="0"/>
                </a:lnTo>
                <a:close/>
              </a:path>
            </a:pathLst>
          </a:custGeom>
          <a:solidFill>
            <a:srgbClr val="95959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93" name="Google Shape;93;p16"/>
          <p:cNvSpPr/>
          <p:nvPr/>
        </p:nvSpPr>
        <p:spPr>
          <a:xfrm>
            <a:off x="283117" y="3963387"/>
            <a:ext cx="7297" cy="578089"/>
          </a:xfrm>
          <a:custGeom>
            <a:rect b="b" l="l" r="r" t="t"/>
            <a:pathLst>
              <a:path extrusionOk="0" h="1157604" w="14604">
                <a:moveTo>
                  <a:pt x="7198" y="1157029"/>
                </a:moveTo>
                <a:lnTo>
                  <a:pt x="0" y="1157029"/>
                </a:lnTo>
                <a:lnTo>
                  <a:pt x="0" y="0"/>
                </a:lnTo>
                <a:lnTo>
                  <a:pt x="14401" y="0"/>
                </a:lnTo>
                <a:lnTo>
                  <a:pt x="14401" y="1157029"/>
                </a:lnTo>
                <a:lnTo>
                  <a:pt x="7198" y="1157029"/>
                </a:lnTo>
                <a:close/>
              </a:path>
            </a:pathLst>
          </a:custGeom>
          <a:noFill/>
          <a:ln cap="flat" cmpd="sng" w="18700">
            <a:solidFill>
              <a:srgbClr val="9595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94" name="Google Shape;9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499372"/>
            <a:ext cx="63278" cy="9847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/>
          <p:nvPr/>
        </p:nvSpPr>
        <p:spPr>
          <a:xfrm>
            <a:off x="8603800" y="4436919"/>
            <a:ext cx="325846" cy="324719"/>
          </a:xfrm>
          <a:custGeom>
            <a:rect b="b" l="l" r="r" t="t"/>
            <a:pathLst>
              <a:path extrusionOk="0" h="650240" w="652144">
                <a:moveTo>
                  <a:pt x="326009" y="0"/>
                </a:moveTo>
                <a:lnTo>
                  <a:pt x="322097" y="44058"/>
                </a:lnTo>
                <a:lnTo>
                  <a:pt x="310848" y="87386"/>
                </a:lnTo>
                <a:lnTo>
                  <a:pt x="292994" y="129254"/>
                </a:lnTo>
                <a:lnTo>
                  <a:pt x="269264" y="168930"/>
                </a:lnTo>
                <a:lnTo>
                  <a:pt x="240388" y="205686"/>
                </a:lnTo>
                <a:lnTo>
                  <a:pt x="207099" y="238790"/>
                </a:lnTo>
                <a:lnTo>
                  <a:pt x="170125" y="267513"/>
                </a:lnTo>
                <a:lnTo>
                  <a:pt x="130198" y="291124"/>
                </a:lnTo>
                <a:lnTo>
                  <a:pt x="88047" y="308893"/>
                </a:lnTo>
                <a:lnTo>
                  <a:pt x="44404" y="320090"/>
                </a:lnTo>
                <a:lnTo>
                  <a:pt x="0" y="323984"/>
                </a:lnTo>
                <a:lnTo>
                  <a:pt x="44404" y="327913"/>
                </a:lnTo>
                <a:lnTo>
                  <a:pt x="88047" y="339205"/>
                </a:lnTo>
                <a:lnTo>
                  <a:pt x="130198" y="357122"/>
                </a:lnTo>
                <a:lnTo>
                  <a:pt x="170125" y="380922"/>
                </a:lnTo>
                <a:lnTo>
                  <a:pt x="207099" y="409867"/>
                </a:lnTo>
                <a:lnTo>
                  <a:pt x="240388" y="443216"/>
                </a:lnTo>
                <a:lnTo>
                  <a:pt x="269264" y="480228"/>
                </a:lnTo>
                <a:lnTo>
                  <a:pt x="292994" y="520165"/>
                </a:lnTo>
                <a:lnTo>
                  <a:pt x="310848" y="562286"/>
                </a:lnTo>
                <a:lnTo>
                  <a:pt x="322097" y="605852"/>
                </a:lnTo>
                <a:lnTo>
                  <a:pt x="326009" y="650121"/>
                </a:lnTo>
                <a:lnTo>
                  <a:pt x="329906" y="605852"/>
                </a:lnTo>
                <a:lnTo>
                  <a:pt x="341118" y="562286"/>
                </a:lnTo>
                <a:lnTo>
                  <a:pt x="358923" y="520165"/>
                </a:lnTo>
                <a:lnTo>
                  <a:pt x="382599" y="480228"/>
                </a:lnTo>
                <a:lnTo>
                  <a:pt x="411426" y="443216"/>
                </a:lnTo>
                <a:lnTo>
                  <a:pt x="444681" y="409867"/>
                </a:lnTo>
                <a:lnTo>
                  <a:pt x="481644" y="380922"/>
                </a:lnTo>
                <a:lnTo>
                  <a:pt x="521593" y="357122"/>
                </a:lnTo>
                <a:lnTo>
                  <a:pt x="563807" y="339205"/>
                </a:lnTo>
                <a:lnTo>
                  <a:pt x="607565" y="327913"/>
                </a:lnTo>
                <a:lnTo>
                  <a:pt x="652145" y="323984"/>
                </a:lnTo>
                <a:lnTo>
                  <a:pt x="607565" y="320090"/>
                </a:lnTo>
                <a:lnTo>
                  <a:pt x="563807" y="308893"/>
                </a:lnTo>
                <a:lnTo>
                  <a:pt x="521593" y="291124"/>
                </a:lnTo>
                <a:lnTo>
                  <a:pt x="481644" y="267513"/>
                </a:lnTo>
                <a:lnTo>
                  <a:pt x="444681" y="238790"/>
                </a:lnTo>
                <a:lnTo>
                  <a:pt x="411426" y="205686"/>
                </a:lnTo>
                <a:lnTo>
                  <a:pt x="382599" y="168930"/>
                </a:lnTo>
                <a:lnTo>
                  <a:pt x="358923" y="129254"/>
                </a:lnTo>
                <a:lnTo>
                  <a:pt x="341118" y="87386"/>
                </a:lnTo>
                <a:lnTo>
                  <a:pt x="329906" y="44058"/>
                </a:lnTo>
                <a:lnTo>
                  <a:pt x="326009" y="0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96" name="Google Shape;96;p16"/>
          <p:cNvSpPr/>
          <p:nvPr/>
        </p:nvSpPr>
        <p:spPr>
          <a:xfrm>
            <a:off x="8603754" y="4436921"/>
            <a:ext cx="326163" cy="324719"/>
          </a:xfrm>
          <a:custGeom>
            <a:rect b="b" l="l" r="r" t="t"/>
            <a:pathLst>
              <a:path extrusionOk="0" h="650240" w="652780">
                <a:moveTo>
                  <a:pt x="0" y="323977"/>
                </a:moveTo>
                <a:lnTo>
                  <a:pt x="44433" y="320082"/>
                </a:lnTo>
                <a:lnTo>
                  <a:pt x="88100" y="308885"/>
                </a:lnTo>
                <a:lnTo>
                  <a:pt x="130268" y="291117"/>
                </a:lnTo>
                <a:lnTo>
                  <a:pt x="170209" y="267506"/>
                </a:lnTo>
                <a:lnTo>
                  <a:pt x="207193" y="238784"/>
                </a:lnTo>
                <a:lnTo>
                  <a:pt x="240490" y="205680"/>
                </a:lnTo>
                <a:lnTo>
                  <a:pt x="269369" y="168925"/>
                </a:lnTo>
                <a:lnTo>
                  <a:pt x="293101" y="129249"/>
                </a:lnTo>
                <a:lnTo>
                  <a:pt x="310957" y="87383"/>
                </a:lnTo>
                <a:lnTo>
                  <a:pt x="322205" y="44056"/>
                </a:lnTo>
                <a:lnTo>
                  <a:pt x="326117" y="0"/>
                </a:lnTo>
                <a:lnTo>
                  <a:pt x="330014" y="44056"/>
                </a:lnTo>
                <a:lnTo>
                  <a:pt x="341226" y="87383"/>
                </a:lnTo>
                <a:lnTo>
                  <a:pt x="359029" y="129249"/>
                </a:lnTo>
                <a:lnTo>
                  <a:pt x="382704" y="168925"/>
                </a:lnTo>
                <a:lnTo>
                  <a:pt x="411529" y="205680"/>
                </a:lnTo>
                <a:lnTo>
                  <a:pt x="444783" y="238784"/>
                </a:lnTo>
                <a:lnTo>
                  <a:pt x="481744" y="267506"/>
                </a:lnTo>
                <a:lnTo>
                  <a:pt x="521691" y="291117"/>
                </a:lnTo>
                <a:lnTo>
                  <a:pt x="563902" y="308885"/>
                </a:lnTo>
                <a:lnTo>
                  <a:pt x="607657" y="320082"/>
                </a:lnTo>
                <a:lnTo>
                  <a:pt x="652234" y="323977"/>
                </a:lnTo>
                <a:lnTo>
                  <a:pt x="607657" y="327906"/>
                </a:lnTo>
                <a:lnTo>
                  <a:pt x="563902" y="339198"/>
                </a:lnTo>
                <a:lnTo>
                  <a:pt x="521691" y="357115"/>
                </a:lnTo>
                <a:lnTo>
                  <a:pt x="481744" y="380915"/>
                </a:lnTo>
                <a:lnTo>
                  <a:pt x="444783" y="409860"/>
                </a:lnTo>
                <a:lnTo>
                  <a:pt x="411529" y="443208"/>
                </a:lnTo>
                <a:lnTo>
                  <a:pt x="382704" y="480221"/>
                </a:lnTo>
                <a:lnTo>
                  <a:pt x="359029" y="520158"/>
                </a:lnTo>
                <a:lnTo>
                  <a:pt x="341226" y="562279"/>
                </a:lnTo>
                <a:lnTo>
                  <a:pt x="330014" y="605845"/>
                </a:lnTo>
                <a:lnTo>
                  <a:pt x="326117" y="650115"/>
                </a:lnTo>
                <a:lnTo>
                  <a:pt x="322205" y="605845"/>
                </a:lnTo>
                <a:lnTo>
                  <a:pt x="310957" y="562279"/>
                </a:lnTo>
                <a:lnTo>
                  <a:pt x="293101" y="520158"/>
                </a:lnTo>
                <a:lnTo>
                  <a:pt x="269369" y="480221"/>
                </a:lnTo>
                <a:lnTo>
                  <a:pt x="240490" y="443208"/>
                </a:lnTo>
                <a:lnTo>
                  <a:pt x="207193" y="409860"/>
                </a:lnTo>
                <a:lnTo>
                  <a:pt x="170209" y="380915"/>
                </a:lnTo>
                <a:lnTo>
                  <a:pt x="130268" y="357115"/>
                </a:lnTo>
                <a:lnTo>
                  <a:pt x="88100" y="339198"/>
                </a:lnTo>
                <a:lnTo>
                  <a:pt x="44433" y="327906"/>
                </a:lnTo>
                <a:lnTo>
                  <a:pt x="0" y="323977"/>
                </a:lnTo>
                <a:close/>
              </a:path>
            </a:pathLst>
          </a:custGeom>
          <a:noFill/>
          <a:ln cap="flat" cmpd="sng" w="18700">
            <a:solidFill>
              <a:srgbClr val="36D6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97" name="Google Shape;97;p16"/>
          <p:cNvSpPr/>
          <p:nvPr/>
        </p:nvSpPr>
        <p:spPr>
          <a:xfrm>
            <a:off x="266934" y="428229"/>
            <a:ext cx="220192" cy="220073"/>
          </a:xfrm>
          <a:custGeom>
            <a:rect b="b" l="l" r="r" t="t"/>
            <a:pathLst>
              <a:path extrusionOk="0" h="440690" w="440690">
                <a:moveTo>
                  <a:pt x="220285" y="0"/>
                </a:moveTo>
                <a:lnTo>
                  <a:pt x="208766" y="0"/>
                </a:lnTo>
                <a:lnTo>
                  <a:pt x="185727" y="2882"/>
                </a:lnTo>
                <a:lnTo>
                  <a:pt x="174932" y="5041"/>
                </a:lnTo>
                <a:lnTo>
                  <a:pt x="163413" y="7924"/>
                </a:lnTo>
                <a:lnTo>
                  <a:pt x="152613" y="10795"/>
                </a:lnTo>
                <a:lnTo>
                  <a:pt x="141818" y="15125"/>
                </a:lnTo>
                <a:lnTo>
                  <a:pt x="131018" y="19431"/>
                </a:lnTo>
                <a:lnTo>
                  <a:pt x="91424" y="42468"/>
                </a:lnTo>
                <a:lnTo>
                  <a:pt x="56871" y="73431"/>
                </a:lnTo>
                <a:lnTo>
                  <a:pt x="30237" y="110147"/>
                </a:lnTo>
                <a:lnTo>
                  <a:pt x="7918" y="163410"/>
                </a:lnTo>
                <a:lnTo>
                  <a:pt x="5759" y="174929"/>
                </a:lnTo>
                <a:lnTo>
                  <a:pt x="3601" y="185737"/>
                </a:lnTo>
                <a:lnTo>
                  <a:pt x="720" y="208762"/>
                </a:lnTo>
                <a:lnTo>
                  <a:pt x="720" y="220281"/>
                </a:lnTo>
                <a:lnTo>
                  <a:pt x="0" y="220281"/>
                </a:lnTo>
                <a:lnTo>
                  <a:pt x="0" y="231800"/>
                </a:lnTo>
                <a:lnTo>
                  <a:pt x="2877" y="254838"/>
                </a:lnTo>
                <a:lnTo>
                  <a:pt x="14396" y="299466"/>
                </a:lnTo>
                <a:lnTo>
                  <a:pt x="35272" y="340499"/>
                </a:lnTo>
                <a:lnTo>
                  <a:pt x="72707" y="383692"/>
                </a:lnTo>
                <a:lnTo>
                  <a:pt x="120218" y="416814"/>
                </a:lnTo>
                <a:lnTo>
                  <a:pt x="163413" y="433374"/>
                </a:lnTo>
                <a:lnTo>
                  <a:pt x="208766" y="440575"/>
                </a:lnTo>
                <a:lnTo>
                  <a:pt x="231800" y="440575"/>
                </a:lnTo>
                <a:lnTo>
                  <a:pt x="277153" y="433374"/>
                </a:lnTo>
                <a:lnTo>
                  <a:pt x="320347" y="416814"/>
                </a:lnTo>
                <a:lnTo>
                  <a:pt x="359222" y="391617"/>
                </a:lnTo>
                <a:lnTo>
                  <a:pt x="391617" y="359219"/>
                </a:lnTo>
                <a:lnTo>
                  <a:pt x="416812" y="320344"/>
                </a:lnTo>
                <a:lnTo>
                  <a:pt x="433368" y="277152"/>
                </a:lnTo>
                <a:lnTo>
                  <a:pt x="440566" y="231800"/>
                </a:lnTo>
                <a:lnTo>
                  <a:pt x="440566" y="220281"/>
                </a:lnTo>
                <a:lnTo>
                  <a:pt x="440566" y="208762"/>
                </a:lnTo>
                <a:lnTo>
                  <a:pt x="432648" y="163410"/>
                </a:lnTo>
                <a:lnTo>
                  <a:pt x="416088" y="120218"/>
                </a:lnTo>
                <a:lnTo>
                  <a:pt x="390897" y="82067"/>
                </a:lnTo>
                <a:lnTo>
                  <a:pt x="349860" y="42468"/>
                </a:lnTo>
                <a:lnTo>
                  <a:pt x="309547" y="19431"/>
                </a:lnTo>
                <a:lnTo>
                  <a:pt x="265638" y="5753"/>
                </a:lnTo>
                <a:lnTo>
                  <a:pt x="254838" y="3606"/>
                </a:lnTo>
                <a:lnTo>
                  <a:pt x="231800" y="723"/>
                </a:lnTo>
                <a:lnTo>
                  <a:pt x="220285" y="723"/>
                </a:lnTo>
                <a:lnTo>
                  <a:pt x="220285" y="0"/>
                </a:lnTo>
                <a:close/>
              </a:path>
            </a:pathLst>
          </a:custGeom>
          <a:solidFill>
            <a:srgbClr val="95959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98" name="Google Shape;98;p16"/>
          <p:cNvSpPr/>
          <p:nvPr/>
        </p:nvSpPr>
        <p:spPr>
          <a:xfrm>
            <a:off x="266934" y="428229"/>
            <a:ext cx="220192" cy="220073"/>
          </a:xfrm>
          <a:custGeom>
            <a:rect b="b" l="l" r="r" t="t"/>
            <a:pathLst>
              <a:path extrusionOk="0" h="440690" w="440690">
                <a:moveTo>
                  <a:pt x="440566" y="220281"/>
                </a:moveTo>
                <a:lnTo>
                  <a:pt x="440566" y="231800"/>
                </a:lnTo>
                <a:lnTo>
                  <a:pt x="439127" y="243319"/>
                </a:lnTo>
                <a:lnTo>
                  <a:pt x="437688" y="254838"/>
                </a:lnTo>
                <a:lnTo>
                  <a:pt x="426170" y="299466"/>
                </a:lnTo>
                <a:lnTo>
                  <a:pt x="405293" y="340499"/>
                </a:lnTo>
                <a:lnTo>
                  <a:pt x="375776" y="375780"/>
                </a:lnTo>
                <a:lnTo>
                  <a:pt x="367859" y="383692"/>
                </a:lnTo>
                <a:lnTo>
                  <a:pt x="359222" y="391617"/>
                </a:lnTo>
                <a:lnTo>
                  <a:pt x="349860" y="398818"/>
                </a:lnTo>
                <a:lnTo>
                  <a:pt x="340503" y="405295"/>
                </a:lnTo>
                <a:lnTo>
                  <a:pt x="330423" y="411048"/>
                </a:lnTo>
                <a:lnTo>
                  <a:pt x="320347" y="416814"/>
                </a:lnTo>
                <a:lnTo>
                  <a:pt x="277153" y="433374"/>
                </a:lnTo>
                <a:lnTo>
                  <a:pt x="243319" y="439127"/>
                </a:lnTo>
                <a:lnTo>
                  <a:pt x="231800" y="440575"/>
                </a:lnTo>
                <a:lnTo>
                  <a:pt x="220285" y="440575"/>
                </a:lnTo>
                <a:lnTo>
                  <a:pt x="208766" y="440575"/>
                </a:lnTo>
                <a:lnTo>
                  <a:pt x="197247" y="439127"/>
                </a:lnTo>
                <a:lnTo>
                  <a:pt x="151894" y="429768"/>
                </a:lnTo>
                <a:lnTo>
                  <a:pt x="110143" y="411048"/>
                </a:lnTo>
                <a:lnTo>
                  <a:pt x="100062" y="405295"/>
                </a:lnTo>
                <a:lnTo>
                  <a:pt x="90705" y="398818"/>
                </a:lnTo>
                <a:lnTo>
                  <a:pt x="81344" y="391617"/>
                </a:lnTo>
                <a:lnTo>
                  <a:pt x="72707" y="383692"/>
                </a:lnTo>
                <a:lnTo>
                  <a:pt x="64790" y="375780"/>
                </a:lnTo>
                <a:lnTo>
                  <a:pt x="56871" y="367868"/>
                </a:lnTo>
                <a:lnTo>
                  <a:pt x="29517" y="330428"/>
                </a:lnTo>
                <a:lnTo>
                  <a:pt x="10800" y="288671"/>
                </a:lnTo>
                <a:lnTo>
                  <a:pt x="1438" y="243319"/>
                </a:lnTo>
                <a:lnTo>
                  <a:pt x="0" y="231800"/>
                </a:lnTo>
                <a:lnTo>
                  <a:pt x="0" y="220281"/>
                </a:lnTo>
                <a:lnTo>
                  <a:pt x="720" y="220281"/>
                </a:lnTo>
                <a:lnTo>
                  <a:pt x="720" y="208762"/>
                </a:lnTo>
                <a:lnTo>
                  <a:pt x="2157" y="197256"/>
                </a:lnTo>
                <a:lnTo>
                  <a:pt x="3601" y="185737"/>
                </a:lnTo>
                <a:lnTo>
                  <a:pt x="5759" y="174929"/>
                </a:lnTo>
                <a:lnTo>
                  <a:pt x="7918" y="163410"/>
                </a:lnTo>
                <a:lnTo>
                  <a:pt x="11518" y="152615"/>
                </a:lnTo>
                <a:lnTo>
                  <a:pt x="15116" y="141820"/>
                </a:lnTo>
                <a:lnTo>
                  <a:pt x="19437" y="131013"/>
                </a:lnTo>
                <a:lnTo>
                  <a:pt x="42475" y="90703"/>
                </a:lnTo>
                <a:lnTo>
                  <a:pt x="73427" y="56870"/>
                </a:lnTo>
                <a:lnTo>
                  <a:pt x="110143" y="29514"/>
                </a:lnTo>
                <a:lnTo>
                  <a:pt x="141818" y="15125"/>
                </a:lnTo>
                <a:lnTo>
                  <a:pt x="152613" y="10795"/>
                </a:lnTo>
                <a:lnTo>
                  <a:pt x="163413" y="7924"/>
                </a:lnTo>
                <a:lnTo>
                  <a:pt x="174932" y="5041"/>
                </a:lnTo>
                <a:lnTo>
                  <a:pt x="185727" y="2882"/>
                </a:lnTo>
                <a:lnTo>
                  <a:pt x="197247" y="1447"/>
                </a:lnTo>
                <a:lnTo>
                  <a:pt x="208766" y="0"/>
                </a:lnTo>
                <a:lnTo>
                  <a:pt x="220285" y="0"/>
                </a:lnTo>
                <a:lnTo>
                  <a:pt x="220285" y="723"/>
                </a:lnTo>
                <a:lnTo>
                  <a:pt x="231800" y="723"/>
                </a:lnTo>
                <a:lnTo>
                  <a:pt x="243319" y="2159"/>
                </a:lnTo>
                <a:lnTo>
                  <a:pt x="254838" y="3606"/>
                </a:lnTo>
                <a:lnTo>
                  <a:pt x="265638" y="5753"/>
                </a:lnTo>
                <a:lnTo>
                  <a:pt x="277153" y="7924"/>
                </a:lnTo>
                <a:lnTo>
                  <a:pt x="320347" y="24472"/>
                </a:lnTo>
                <a:lnTo>
                  <a:pt x="358501" y="49669"/>
                </a:lnTo>
                <a:lnTo>
                  <a:pt x="390897" y="82067"/>
                </a:lnTo>
                <a:lnTo>
                  <a:pt x="416088" y="120218"/>
                </a:lnTo>
                <a:lnTo>
                  <a:pt x="425450" y="141820"/>
                </a:lnTo>
                <a:lnTo>
                  <a:pt x="429771" y="152615"/>
                </a:lnTo>
                <a:lnTo>
                  <a:pt x="432648" y="163410"/>
                </a:lnTo>
                <a:lnTo>
                  <a:pt x="435526" y="174929"/>
                </a:lnTo>
                <a:lnTo>
                  <a:pt x="437688" y="185737"/>
                </a:lnTo>
                <a:lnTo>
                  <a:pt x="439127" y="197256"/>
                </a:lnTo>
                <a:lnTo>
                  <a:pt x="440566" y="208762"/>
                </a:lnTo>
                <a:lnTo>
                  <a:pt x="440566" y="220281"/>
                </a:lnTo>
                <a:close/>
              </a:path>
            </a:pathLst>
          </a:custGeom>
          <a:noFill/>
          <a:ln cap="flat" cmpd="sng" w="18700">
            <a:solidFill>
              <a:srgbClr val="9595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99" name="Google Shape;99;p16"/>
          <p:cNvSpPr txBox="1"/>
          <p:nvPr>
            <p:ph type="ctrTitle"/>
          </p:nvPr>
        </p:nvSpPr>
        <p:spPr>
          <a:xfrm>
            <a:off x="804532" y="591363"/>
            <a:ext cx="3189295" cy="439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0" name="Google Shape;100;p16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16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2" name="Google Shape;102;p16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3" name="Google Shape;103;p16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3648754" y="521003"/>
            <a:ext cx="3287651" cy="4163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4" name="Google Shape;114;p18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37654" cy="5137158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3648754" y="521003"/>
            <a:ext cx="3287651" cy="4163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2470809" y="1634887"/>
            <a:ext cx="4155411" cy="14349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5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5" name="Google Shape;55;p13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4.png"/><Relationship Id="rId7" Type="http://schemas.openxmlformats.org/officeDocument/2006/relationships/image" Target="../media/image20.png"/><Relationship Id="rId8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5" Type="http://schemas.openxmlformats.org/officeDocument/2006/relationships/image" Target="../media/image17.png"/><Relationship Id="rId6" Type="http://schemas.openxmlformats.org/officeDocument/2006/relationships/image" Target="../media/image19.png"/><Relationship Id="rId7" Type="http://schemas.openxmlformats.org/officeDocument/2006/relationships/image" Target="../media/image40.png"/><Relationship Id="rId8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5" Type="http://schemas.openxmlformats.org/officeDocument/2006/relationships/image" Target="../media/image27.png"/><Relationship Id="rId6" Type="http://schemas.openxmlformats.org/officeDocument/2006/relationships/image" Target="../media/image24.png"/><Relationship Id="rId7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9" Type="http://schemas.openxmlformats.org/officeDocument/2006/relationships/image" Target="../media/image32.png"/><Relationship Id="rId5" Type="http://schemas.openxmlformats.org/officeDocument/2006/relationships/image" Target="../media/image19.png"/><Relationship Id="rId6" Type="http://schemas.openxmlformats.org/officeDocument/2006/relationships/image" Target="../media/image30.png"/><Relationship Id="rId7" Type="http://schemas.openxmlformats.org/officeDocument/2006/relationships/image" Target="../media/image35.png"/><Relationship Id="rId8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9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30.png"/><Relationship Id="rId7" Type="http://schemas.openxmlformats.org/officeDocument/2006/relationships/image" Target="../media/image35.png"/><Relationship Id="rId8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Relationship Id="rId4" Type="http://schemas.openxmlformats.org/officeDocument/2006/relationships/image" Target="../media/image49.png"/><Relationship Id="rId5" Type="http://schemas.openxmlformats.org/officeDocument/2006/relationships/image" Target="../media/image41.png"/><Relationship Id="rId6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Relationship Id="rId4" Type="http://schemas.openxmlformats.org/officeDocument/2006/relationships/image" Target="../media/image45.png"/><Relationship Id="rId5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Relationship Id="rId6" Type="http://schemas.openxmlformats.org/officeDocument/2006/relationships/image" Target="../media/image4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0.png"/><Relationship Id="rId4" Type="http://schemas.openxmlformats.org/officeDocument/2006/relationships/image" Target="../media/image55.png"/><Relationship Id="rId5" Type="http://schemas.openxmlformats.org/officeDocument/2006/relationships/image" Target="../media/image58.png"/><Relationship Id="rId6" Type="http://schemas.openxmlformats.org/officeDocument/2006/relationships/image" Target="../media/image5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3.jpg"/><Relationship Id="rId4" Type="http://schemas.openxmlformats.org/officeDocument/2006/relationships/image" Target="../media/image50.png"/><Relationship Id="rId5" Type="http://schemas.openxmlformats.org/officeDocument/2006/relationships/image" Target="../media/image5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www.youtube.com/watch?v=u8a9wyGEgWs" TargetMode="External"/><Relationship Id="rId4" Type="http://schemas.openxmlformats.org/officeDocument/2006/relationships/image" Target="../media/image5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www.youtube.com/watch?v=WDu2lAk3mDw" TargetMode="External"/><Relationship Id="rId4" Type="http://schemas.openxmlformats.org/officeDocument/2006/relationships/image" Target="../media/image4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www.youtube.com/watch?v=4YNTPDgHCdM" TargetMode="External"/><Relationship Id="rId4" Type="http://schemas.openxmlformats.org/officeDocument/2006/relationships/image" Target="../media/image4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Relationship Id="rId4" Type="http://schemas.openxmlformats.org/officeDocument/2006/relationships/image" Target="../media/image5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Relationship Id="rId4" Type="http://schemas.openxmlformats.org/officeDocument/2006/relationships/image" Target="../media/image6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9.png"/><Relationship Id="rId4" Type="http://schemas.openxmlformats.org/officeDocument/2006/relationships/image" Target="../media/image64.png"/><Relationship Id="rId5" Type="http://schemas.openxmlformats.org/officeDocument/2006/relationships/image" Target="../media/image6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1.png"/><Relationship Id="rId4" Type="http://schemas.openxmlformats.org/officeDocument/2006/relationships/hyperlink" Target="https://github.com/HyAgOsK" TargetMode="External"/><Relationship Id="rId5" Type="http://schemas.openxmlformats.org/officeDocument/2006/relationships/hyperlink" Target="https://www.linkedin.com/in/hyagovieira/" TargetMode="External"/><Relationship Id="rId6" Type="http://schemas.openxmlformats.org/officeDocument/2006/relationships/hyperlink" Target="https://lattes.cnpq.br/5278881297168482" TargetMode="External"/><Relationship Id="rId7" Type="http://schemas.openxmlformats.org/officeDocument/2006/relationships/image" Target="../media/image1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universe.roboflow.com/visocomputacional/datasetships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6.jpg"/><Relationship Id="rId6" Type="http://schemas.openxmlformats.org/officeDocument/2006/relationships/image" Target="../media/image18.jpg"/><Relationship Id="rId7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universe.roboflow.com/inatel-iy8lr/ships-nxvxt" TargetMode="External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963257" y="837446"/>
            <a:ext cx="7130400" cy="25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650">
            <a:spAutoFit/>
          </a:bodyPr>
          <a:lstStyle/>
          <a:p>
            <a:pPr indent="0" lvl="0" marL="0" marR="0" rtl="0" algn="ctr">
              <a:lnSpc>
                <a:spcPct val="100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/>
              <a:t>EdgeML e Visão Computacional para Detecção de Embarcações em Tempo Real</a:t>
            </a:r>
            <a:endParaRPr sz="4200"/>
          </a:p>
        </p:txBody>
      </p:sp>
      <p:sp>
        <p:nvSpPr>
          <p:cNvPr id="120" name="Google Shape;120;p19"/>
          <p:cNvSpPr txBox="1"/>
          <p:nvPr/>
        </p:nvSpPr>
        <p:spPr>
          <a:xfrm>
            <a:off x="491100" y="3869450"/>
            <a:ext cx="15612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chemeClr val="dk1"/>
                </a:solidFill>
              </a:rPr>
              <a:t>Parceiros:</a:t>
            </a:r>
            <a:endParaRPr b="1" sz="1900">
              <a:solidFill>
                <a:schemeClr val="dk1"/>
              </a:solidFill>
            </a:endParaRPr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110" y="4299550"/>
            <a:ext cx="1788925" cy="84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0136" y="4389597"/>
            <a:ext cx="1788923" cy="663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9159" y="4348250"/>
            <a:ext cx="1749742" cy="7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9000" y="3601869"/>
            <a:ext cx="1286025" cy="158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oogle Shape;290;p28"/>
          <p:cNvGrpSpPr/>
          <p:nvPr/>
        </p:nvGrpSpPr>
        <p:grpSpPr>
          <a:xfrm>
            <a:off x="8643422" y="0"/>
            <a:ext cx="495320" cy="919645"/>
            <a:chOff x="17297222" y="0"/>
            <a:chExt cx="991234" cy="1841500"/>
          </a:xfrm>
        </p:grpSpPr>
        <p:sp>
          <p:nvSpPr>
            <p:cNvPr id="291" name="Google Shape;291;p28"/>
            <p:cNvSpPr/>
            <p:nvPr/>
          </p:nvSpPr>
          <p:spPr>
            <a:xfrm>
              <a:off x="17322418" y="0"/>
              <a:ext cx="965834" cy="916305"/>
            </a:xfrm>
            <a:custGeom>
              <a:rect b="b" l="l" r="r" t="t"/>
              <a:pathLst>
                <a:path extrusionOk="0" h="916305" w="965834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17322494" y="0"/>
              <a:ext cx="965834" cy="916305"/>
            </a:xfrm>
            <a:custGeom>
              <a:rect b="b" l="l" r="r" t="t"/>
              <a:pathLst>
                <a:path extrusionOk="0" h="916305" w="965834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extrusionOk="0" h="916305" w="965834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extrusionOk="0" h="916305" w="965834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17322418" y="840931"/>
              <a:ext cx="965834" cy="1000125"/>
            </a:xfrm>
            <a:custGeom>
              <a:rect b="b" l="l" r="r" t="t"/>
              <a:pathLst>
                <a:path extrusionOk="0" h="1000125" w="965834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17322494" y="840982"/>
              <a:ext cx="965834" cy="1000125"/>
            </a:xfrm>
            <a:custGeom>
              <a:rect b="b" l="l" r="r" t="t"/>
              <a:pathLst>
                <a:path extrusionOk="0" h="1000125" w="965834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extrusionOk="0" h="1000125" w="965834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17297222" y="0"/>
              <a:ext cx="991234" cy="1841500"/>
            </a:xfrm>
            <a:custGeom>
              <a:rect b="b" l="l" r="r" t="t"/>
              <a:pathLst>
                <a:path extrusionOk="0" h="1841500" w="991234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noFill/>
            <a:ln cap="flat" cmpd="sng" w="3815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grpSp>
        <p:nvGrpSpPr>
          <p:cNvPr id="296" name="Google Shape;296;p28"/>
          <p:cNvGrpSpPr/>
          <p:nvPr/>
        </p:nvGrpSpPr>
        <p:grpSpPr>
          <a:xfrm>
            <a:off x="8795248" y="1162089"/>
            <a:ext cx="220246" cy="220096"/>
            <a:chOff x="17601057" y="2326970"/>
            <a:chExt cx="440757" cy="440720"/>
          </a:xfrm>
        </p:grpSpPr>
        <p:sp>
          <p:nvSpPr>
            <p:cNvPr id="297" name="Google Shape;297;p28"/>
            <p:cNvSpPr/>
            <p:nvPr/>
          </p:nvSpPr>
          <p:spPr>
            <a:xfrm>
              <a:off x="17601057" y="2326970"/>
              <a:ext cx="440690" cy="440689"/>
            </a:xfrm>
            <a:custGeom>
              <a:rect b="b" l="l" r="r" t="t"/>
              <a:pathLst>
                <a:path extrusionOk="0" h="440689" w="440690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17601124" y="2327001"/>
              <a:ext cx="440690" cy="440689"/>
            </a:xfrm>
            <a:custGeom>
              <a:rect b="b" l="l" r="r" t="t"/>
              <a:pathLst>
                <a:path extrusionOk="0" h="440689" w="440690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grpSp>
        <p:nvGrpSpPr>
          <p:cNvPr id="299" name="Google Shape;299;p28"/>
          <p:cNvGrpSpPr/>
          <p:nvPr/>
        </p:nvGrpSpPr>
        <p:grpSpPr>
          <a:xfrm>
            <a:off x="0" y="4879037"/>
            <a:ext cx="288117" cy="258452"/>
            <a:chOff x="0" y="9769798"/>
            <a:chExt cx="576580" cy="517525"/>
          </a:xfrm>
        </p:grpSpPr>
        <p:sp>
          <p:nvSpPr>
            <p:cNvPr id="300" name="Google Shape;300;p28"/>
            <p:cNvSpPr/>
            <p:nvPr/>
          </p:nvSpPr>
          <p:spPr>
            <a:xfrm>
              <a:off x="0" y="9769798"/>
              <a:ext cx="576580" cy="517525"/>
            </a:xfrm>
            <a:custGeom>
              <a:rect b="b" l="l" r="r" t="t"/>
              <a:pathLst>
                <a:path extrusionOk="0" h="517525" w="57658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0" y="9769798"/>
              <a:ext cx="576580" cy="517525"/>
            </a:xfrm>
            <a:custGeom>
              <a:rect b="b" l="l" r="r" t="t"/>
              <a:pathLst>
                <a:path extrusionOk="0" h="517525" w="57658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grpSp>
        <p:nvGrpSpPr>
          <p:cNvPr id="302" name="Google Shape;302;p28"/>
          <p:cNvGrpSpPr/>
          <p:nvPr/>
        </p:nvGrpSpPr>
        <p:grpSpPr>
          <a:xfrm>
            <a:off x="168737" y="375373"/>
            <a:ext cx="326194" cy="324743"/>
            <a:chOff x="337676" y="751648"/>
            <a:chExt cx="652780" cy="650267"/>
          </a:xfrm>
        </p:grpSpPr>
        <p:sp>
          <p:nvSpPr>
            <p:cNvPr id="303" name="Google Shape;303;p28"/>
            <p:cNvSpPr/>
            <p:nvPr/>
          </p:nvSpPr>
          <p:spPr>
            <a:xfrm>
              <a:off x="337676" y="751675"/>
              <a:ext cx="652780" cy="650240"/>
            </a:xfrm>
            <a:custGeom>
              <a:rect b="b" l="l" r="r" t="t"/>
              <a:pathLst>
                <a:path extrusionOk="0" h="650240" w="65278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337676" y="751648"/>
              <a:ext cx="652780" cy="650240"/>
            </a:xfrm>
            <a:custGeom>
              <a:rect b="b" l="l" r="r" t="t"/>
              <a:pathLst>
                <a:path extrusionOk="0" h="650240" w="65278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sp>
        <p:nvSpPr>
          <p:cNvPr id="305" name="Google Shape;305;p28"/>
          <p:cNvSpPr txBox="1"/>
          <p:nvPr>
            <p:ph type="title"/>
          </p:nvPr>
        </p:nvSpPr>
        <p:spPr>
          <a:xfrm>
            <a:off x="494926" y="647150"/>
            <a:ext cx="44952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Treinamento dos Modelos</a:t>
            </a:r>
            <a:endParaRPr sz="2800"/>
          </a:p>
        </p:txBody>
      </p:sp>
      <p:sp>
        <p:nvSpPr>
          <p:cNvPr id="306" name="Google Shape;306;p28"/>
          <p:cNvSpPr txBox="1"/>
          <p:nvPr/>
        </p:nvSpPr>
        <p:spPr>
          <a:xfrm>
            <a:off x="494925" y="1224763"/>
            <a:ext cx="37851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FOMO:</a:t>
            </a:r>
            <a:endParaRPr b="1"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07" name="Google Shape;3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725" y="2410195"/>
            <a:ext cx="4998900" cy="158767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8"/>
          <p:cNvSpPr/>
          <p:nvPr/>
        </p:nvSpPr>
        <p:spPr>
          <a:xfrm>
            <a:off x="1054780" y="3719772"/>
            <a:ext cx="715200" cy="696900"/>
          </a:xfrm>
          <a:prstGeom prst="mathPlus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9" name="Google Shape;309;p28"/>
          <p:cNvSpPr/>
          <p:nvPr/>
        </p:nvSpPr>
        <p:spPr>
          <a:xfrm>
            <a:off x="2229070" y="2056987"/>
            <a:ext cx="715200" cy="696900"/>
          </a:xfrm>
          <a:prstGeom prst="mathPlus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0" name="Google Shape;310;p28"/>
          <p:cNvSpPr/>
          <p:nvPr/>
        </p:nvSpPr>
        <p:spPr>
          <a:xfrm>
            <a:off x="3505417" y="3719772"/>
            <a:ext cx="715200" cy="696900"/>
          </a:xfrm>
          <a:prstGeom prst="mathPlus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1" name="Google Shape;311;p28"/>
          <p:cNvSpPr/>
          <p:nvPr/>
        </p:nvSpPr>
        <p:spPr>
          <a:xfrm>
            <a:off x="366315" y="3861908"/>
            <a:ext cx="860791" cy="443447"/>
          </a:xfrm>
          <a:custGeom>
            <a:rect b="b" l="l" r="r" t="t"/>
            <a:pathLst>
              <a:path extrusionOk="0" h="18008" w="37692">
                <a:moveTo>
                  <a:pt x="724" y="0"/>
                </a:moveTo>
                <a:cubicBezTo>
                  <a:pt x="3905" y="3181"/>
                  <a:pt x="7852" y="7707"/>
                  <a:pt x="6760" y="12071"/>
                </a:cubicBezTo>
                <a:cubicBezTo>
                  <a:pt x="6174" y="14414"/>
                  <a:pt x="3344" y="17496"/>
                  <a:pt x="1101" y="16598"/>
                </a:cubicBezTo>
                <a:cubicBezTo>
                  <a:pt x="-90" y="16121"/>
                  <a:pt x="-129" y="14016"/>
                  <a:pt x="347" y="12825"/>
                </a:cubicBezTo>
                <a:cubicBezTo>
                  <a:pt x="3030" y="6113"/>
                  <a:pt x="14370" y="16377"/>
                  <a:pt x="21471" y="17729"/>
                </a:cubicBezTo>
                <a:cubicBezTo>
                  <a:pt x="27329" y="18844"/>
                  <a:pt x="34385" y="15147"/>
                  <a:pt x="37692" y="1018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2" name="Google Shape;312;p28"/>
          <p:cNvSpPr/>
          <p:nvPr/>
        </p:nvSpPr>
        <p:spPr>
          <a:xfrm rot="-2358702">
            <a:off x="3990466" y="3867663"/>
            <a:ext cx="886020" cy="431980"/>
          </a:xfrm>
          <a:custGeom>
            <a:rect b="b" l="l" r="r" t="t"/>
            <a:pathLst>
              <a:path extrusionOk="0" h="18008" w="37692">
                <a:moveTo>
                  <a:pt x="724" y="0"/>
                </a:moveTo>
                <a:cubicBezTo>
                  <a:pt x="3905" y="3181"/>
                  <a:pt x="7852" y="7707"/>
                  <a:pt x="6760" y="12071"/>
                </a:cubicBezTo>
                <a:cubicBezTo>
                  <a:pt x="6174" y="14414"/>
                  <a:pt x="3344" y="17496"/>
                  <a:pt x="1101" y="16598"/>
                </a:cubicBezTo>
                <a:cubicBezTo>
                  <a:pt x="-90" y="16121"/>
                  <a:pt x="-129" y="14016"/>
                  <a:pt x="347" y="12825"/>
                </a:cubicBezTo>
                <a:cubicBezTo>
                  <a:pt x="3030" y="6113"/>
                  <a:pt x="14370" y="16377"/>
                  <a:pt x="21471" y="17729"/>
                </a:cubicBezTo>
                <a:cubicBezTo>
                  <a:pt x="27329" y="18844"/>
                  <a:pt x="34385" y="15147"/>
                  <a:pt x="37692" y="1018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3" name="Google Shape;313;p28"/>
          <p:cNvSpPr/>
          <p:nvPr/>
        </p:nvSpPr>
        <p:spPr>
          <a:xfrm rot="10800000">
            <a:off x="2685020" y="2056989"/>
            <a:ext cx="860791" cy="443447"/>
          </a:xfrm>
          <a:custGeom>
            <a:rect b="b" l="l" r="r" t="t"/>
            <a:pathLst>
              <a:path extrusionOk="0" h="18008" w="37692">
                <a:moveTo>
                  <a:pt x="724" y="0"/>
                </a:moveTo>
                <a:cubicBezTo>
                  <a:pt x="3905" y="3181"/>
                  <a:pt x="7852" y="7707"/>
                  <a:pt x="6760" y="12071"/>
                </a:cubicBezTo>
                <a:cubicBezTo>
                  <a:pt x="6174" y="14414"/>
                  <a:pt x="3344" y="17496"/>
                  <a:pt x="1101" y="16598"/>
                </a:cubicBezTo>
                <a:cubicBezTo>
                  <a:pt x="-90" y="16121"/>
                  <a:pt x="-129" y="14016"/>
                  <a:pt x="347" y="12825"/>
                </a:cubicBezTo>
                <a:cubicBezTo>
                  <a:pt x="3030" y="6113"/>
                  <a:pt x="14370" y="16377"/>
                  <a:pt x="21471" y="17729"/>
                </a:cubicBezTo>
                <a:cubicBezTo>
                  <a:pt x="27329" y="18844"/>
                  <a:pt x="34385" y="15147"/>
                  <a:pt x="37692" y="1018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314" name="Google Shape;31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5450" y="2056650"/>
            <a:ext cx="2893300" cy="308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8950" y="1084559"/>
            <a:ext cx="1813224" cy="1951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8"/>
          <p:cNvPicPr preferRelativeResize="0"/>
          <p:nvPr/>
        </p:nvPicPr>
        <p:blipFill rotWithShape="1">
          <a:blip r:embed="rId6">
            <a:alphaModFix/>
          </a:blip>
          <a:srcRect b="85717" l="0" r="82225" t="0"/>
          <a:stretch/>
        </p:blipFill>
        <p:spPr>
          <a:xfrm>
            <a:off x="7022225" y="700123"/>
            <a:ext cx="1171275" cy="937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99099" y="2716800"/>
            <a:ext cx="2420700" cy="24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59850" y="1084550"/>
            <a:ext cx="1830275" cy="133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29"/>
          <p:cNvGrpSpPr/>
          <p:nvPr/>
        </p:nvGrpSpPr>
        <p:grpSpPr>
          <a:xfrm>
            <a:off x="8643422" y="0"/>
            <a:ext cx="495320" cy="919645"/>
            <a:chOff x="17297222" y="0"/>
            <a:chExt cx="991234" cy="1841500"/>
          </a:xfrm>
        </p:grpSpPr>
        <p:sp>
          <p:nvSpPr>
            <p:cNvPr id="324" name="Google Shape;324;p29"/>
            <p:cNvSpPr/>
            <p:nvPr/>
          </p:nvSpPr>
          <p:spPr>
            <a:xfrm>
              <a:off x="17322418" y="0"/>
              <a:ext cx="965834" cy="916305"/>
            </a:xfrm>
            <a:custGeom>
              <a:rect b="b" l="l" r="r" t="t"/>
              <a:pathLst>
                <a:path extrusionOk="0" h="916305" w="965834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325" name="Google Shape;325;p29"/>
            <p:cNvSpPr/>
            <p:nvPr/>
          </p:nvSpPr>
          <p:spPr>
            <a:xfrm>
              <a:off x="17322494" y="0"/>
              <a:ext cx="965834" cy="916305"/>
            </a:xfrm>
            <a:custGeom>
              <a:rect b="b" l="l" r="r" t="t"/>
              <a:pathLst>
                <a:path extrusionOk="0" h="916305" w="965834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extrusionOk="0" h="916305" w="965834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extrusionOk="0" h="916305" w="965834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326" name="Google Shape;326;p29"/>
            <p:cNvSpPr/>
            <p:nvPr/>
          </p:nvSpPr>
          <p:spPr>
            <a:xfrm>
              <a:off x="17322418" y="840931"/>
              <a:ext cx="965834" cy="1000125"/>
            </a:xfrm>
            <a:custGeom>
              <a:rect b="b" l="l" r="r" t="t"/>
              <a:pathLst>
                <a:path extrusionOk="0" h="1000125" w="965834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17322494" y="840982"/>
              <a:ext cx="965834" cy="1000125"/>
            </a:xfrm>
            <a:custGeom>
              <a:rect b="b" l="l" r="r" t="t"/>
              <a:pathLst>
                <a:path extrusionOk="0" h="1000125" w="965834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extrusionOk="0" h="1000125" w="965834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17297222" y="0"/>
              <a:ext cx="991234" cy="1841500"/>
            </a:xfrm>
            <a:custGeom>
              <a:rect b="b" l="l" r="r" t="t"/>
              <a:pathLst>
                <a:path extrusionOk="0" h="1841500" w="991234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noFill/>
            <a:ln cap="flat" cmpd="sng" w="3815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grpSp>
        <p:nvGrpSpPr>
          <p:cNvPr id="329" name="Google Shape;329;p29"/>
          <p:cNvGrpSpPr/>
          <p:nvPr/>
        </p:nvGrpSpPr>
        <p:grpSpPr>
          <a:xfrm>
            <a:off x="0" y="4879037"/>
            <a:ext cx="288117" cy="258452"/>
            <a:chOff x="0" y="9769798"/>
            <a:chExt cx="576580" cy="517525"/>
          </a:xfrm>
        </p:grpSpPr>
        <p:sp>
          <p:nvSpPr>
            <p:cNvPr id="330" name="Google Shape;330;p29"/>
            <p:cNvSpPr/>
            <p:nvPr/>
          </p:nvSpPr>
          <p:spPr>
            <a:xfrm>
              <a:off x="0" y="9769798"/>
              <a:ext cx="576580" cy="517525"/>
            </a:xfrm>
            <a:custGeom>
              <a:rect b="b" l="l" r="r" t="t"/>
              <a:pathLst>
                <a:path extrusionOk="0" h="517525" w="57658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0" y="9769798"/>
              <a:ext cx="576580" cy="517525"/>
            </a:xfrm>
            <a:custGeom>
              <a:rect b="b" l="l" r="r" t="t"/>
              <a:pathLst>
                <a:path extrusionOk="0" h="517525" w="57658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grpSp>
        <p:nvGrpSpPr>
          <p:cNvPr id="332" name="Google Shape;332;p29"/>
          <p:cNvGrpSpPr/>
          <p:nvPr/>
        </p:nvGrpSpPr>
        <p:grpSpPr>
          <a:xfrm>
            <a:off x="168737" y="375373"/>
            <a:ext cx="326194" cy="324743"/>
            <a:chOff x="337676" y="751648"/>
            <a:chExt cx="652780" cy="650267"/>
          </a:xfrm>
        </p:grpSpPr>
        <p:sp>
          <p:nvSpPr>
            <p:cNvPr id="333" name="Google Shape;333;p29"/>
            <p:cNvSpPr/>
            <p:nvPr/>
          </p:nvSpPr>
          <p:spPr>
            <a:xfrm>
              <a:off x="337676" y="751675"/>
              <a:ext cx="652780" cy="650240"/>
            </a:xfrm>
            <a:custGeom>
              <a:rect b="b" l="l" r="r" t="t"/>
              <a:pathLst>
                <a:path extrusionOk="0" h="650240" w="65278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337676" y="751648"/>
              <a:ext cx="652780" cy="650240"/>
            </a:xfrm>
            <a:custGeom>
              <a:rect b="b" l="l" r="r" t="t"/>
              <a:pathLst>
                <a:path extrusionOk="0" h="650240" w="65278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sp>
        <p:nvSpPr>
          <p:cNvPr id="335" name="Google Shape;335;p29"/>
          <p:cNvSpPr txBox="1"/>
          <p:nvPr>
            <p:ph type="title"/>
          </p:nvPr>
        </p:nvSpPr>
        <p:spPr>
          <a:xfrm>
            <a:off x="494924" y="647150"/>
            <a:ext cx="64869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Treinamento dos Modelos - FOMO</a:t>
            </a:r>
            <a:endParaRPr sz="2800"/>
          </a:p>
        </p:txBody>
      </p:sp>
      <p:sp>
        <p:nvSpPr>
          <p:cNvPr id="336" name="Google Shape;336;p29"/>
          <p:cNvSpPr txBox="1"/>
          <p:nvPr/>
        </p:nvSpPr>
        <p:spPr>
          <a:xfrm>
            <a:off x="494925" y="1224775"/>
            <a:ext cx="44181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3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~</a:t>
            </a:r>
            <a:r>
              <a:rPr lang="pt-BR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30x menos </a:t>
            </a:r>
            <a:r>
              <a:rPr lang="pt-BR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processamento do que Yolo e MobileNetV2;</a:t>
            </a:r>
            <a:br>
              <a:rPr lang="pt-BR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60 FPS Raspberry Pi 4;</a:t>
            </a:r>
            <a:br>
              <a:rPr lang="pt-BR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Compacto &amp; Escalável;</a:t>
            </a:r>
            <a:br>
              <a:rPr lang="pt-BR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Flash &amp; RAM, Baixa;</a:t>
            </a:r>
            <a:endParaRPr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Treinamento Rápido;</a:t>
            </a:r>
            <a:endParaRPr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200KB - 1MB RAM.</a:t>
            </a:r>
            <a:endParaRPr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37" name="Google Shape;337;p29"/>
          <p:cNvPicPr preferRelativeResize="0"/>
          <p:nvPr/>
        </p:nvPicPr>
        <p:blipFill rotWithShape="1">
          <a:blip r:embed="rId3">
            <a:alphaModFix/>
          </a:blip>
          <a:srcRect b="28754" l="0" r="6585" t="0"/>
          <a:stretch/>
        </p:blipFill>
        <p:spPr>
          <a:xfrm>
            <a:off x="6929670" y="3339774"/>
            <a:ext cx="1557033" cy="11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">
            <a:off x="5903000" y="1148990"/>
            <a:ext cx="1365575" cy="133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7750" y="1718875"/>
            <a:ext cx="2122450" cy="212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9750" y="3015050"/>
            <a:ext cx="2122450" cy="212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29500" y="1149000"/>
            <a:ext cx="1909250" cy="190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30"/>
          <p:cNvGrpSpPr/>
          <p:nvPr/>
        </p:nvGrpSpPr>
        <p:grpSpPr>
          <a:xfrm>
            <a:off x="10" y="2"/>
            <a:ext cx="962082" cy="695041"/>
            <a:chOff x="16354932" y="7864"/>
            <a:chExt cx="1925320" cy="1391752"/>
          </a:xfrm>
        </p:grpSpPr>
        <p:sp>
          <p:nvSpPr>
            <p:cNvPr id="347" name="Google Shape;347;p30"/>
            <p:cNvSpPr/>
            <p:nvPr/>
          </p:nvSpPr>
          <p:spPr>
            <a:xfrm>
              <a:off x="16355059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16354932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17280127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17280127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16354932" y="7864"/>
              <a:ext cx="1925320" cy="1170940"/>
            </a:xfrm>
            <a:custGeom>
              <a:rect b="b" l="l" r="r" t="t"/>
              <a:pathLst>
                <a:path extrusionOk="0" h="1170940" w="1925319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cap="flat" cmpd="sng" w="3815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17097247" y="95892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17097247" y="958925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pic>
        <p:nvPicPr>
          <p:cNvPr id="354" name="Google Shape;35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5081" y="3615043"/>
            <a:ext cx="1527340" cy="1527689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0"/>
          <p:cNvSpPr txBox="1"/>
          <p:nvPr>
            <p:ph type="title"/>
          </p:nvPr>
        </p:nvSpPr>
        <p:spPr>
          <a:xfrm>
            <a:off x="494926" y="647150"/>
            <a:ext cx="44952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Treinamento dos Modelos</a:t>
            </a:r>
            <a:endParaRPr sz="2800"/>
          </a:p>
        </p:txBody>
      </p:sp>
      <p:sp>
        <p:nvSpPr>
          <p:cNvPr id="356" name="Google Shape;356;p30"/>
          <p:cNvSpPr txBox="1"/>
          <p:nvPr/>
        </p:nvSpPr>
        <p:spPr>
          <a:xfrm>
            <a:off x="494925" y="1224775"/>
            <a:ext cx="55227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MobileNetV2 SSD FPN LITE </a:t>
            </a:r>
            <a:endParaRPr b="1"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320 x 320</a:t>
            </a:r>
            <a:endParaRPr b="1"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57" name="Google Shape;35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8350" y="-6"/>
            <a:ext cx="1394075" cy="11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 rotWithShape="1">
          <a:blip r:embed="rId5">
            <a:alphaModFix/>
          </a:blip>
          <a:srcRect b="0" l="25143" r="26908" t="0"/>
          <a:stretch/>
        </p:blipFill>
        <p:spPr>
          <a:xfrm>
            <a:off x="494925" y="2142925"/>
            <a:ext cx="2520126" cy="166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4950" y="3999050"/>
            <a:ext cx="962100" cy="9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75426" y="3580428"/>
            <a:ext cx="1492425" cy="1596908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0"/>
          <p:cNvSpPr/>
          <p:nvPr/>
        </p:nvSpPr>
        <p:spPr>
          <a:xfrm>
            <a:off x="2137050" y="4155950"/>
            <a:ext cx="858900" cy="805200"/>
          </a:xfrm>
          <a:prstGeom prst="mathPlus">
            <a:avLst>
              <a:gd fmla="val 23520" name="adj1"/>
            </a:avLst>
          </a:prstGeom>
          <a:solidFill>
            <a:srgbClr val="36D63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62" name="Google Shape;362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14800" y="1156803"/>
            <a:ext cx="5522728" cy="3918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3" name="Google Shape;363;p30"/>
          <p:cNvCxnSpPr/>
          <p:nvPr/>
        </p:nvCxnSpPr>
        <p:spPr>
          <a:xfrm flipH="1">
            <a:off x="5558825" y="786850"/>
            <a:ext cx="2899800" cy="1906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64" name="Google Shape;364;p30"/>
          <p:cNvCxnSpPr/>
          <p:nvPr/>
        </p:nvCxnSpPr>
        <p:spPr>
          <a:xfrm>
            <a:off x="8562150" y="745425"/>
            <a:ext cx="603600" cy="297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65" name="Google Shape;365;p30"/>
          <p:cNvSpPr/>
          <p:nvPr/>
        </p:nvSpPr>
        <p:spPr>
          <a:xfrm>
            <a:off x="4680049" y="1095550"/>
            <a:ext cx="1394100" cy="15276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CE5CD"/>
          </a:solidFill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6" name="Google Shape;366;p30"/>
          <p:cNvSpPr/>
          <p:nvPr/>
        </p:nvSpPr>
        <p:spPr>
          <a:xfrm rot="-713443">
            <a:off x="4947645" y="1337710"/>
            <a:ext cx="859033" cy="805079"/>
          </a:xfrm>
          <a:prstGeom prst="triangle">
            <a:avLst>
              <a:gd fmla="val 50000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latin typeface="Trebuchet MS"/>
                <a:ea typeface="Trebuchet MS"/>
                <a:cs typeface="Trebuchet MS"/>
                <a:sym typeface="Trebuchet MS"/>
              </a:rPr>
              <a:t>!</a:t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oogle Shape;371;p31"/>
          <p:cNvGrpSpPr/>
          <p:nvPr/>
        </p:nvGrpSpPr>
        <p:grpSpPr>
          <a:xfrm>
            <a:off x="10" y="2"/>
            <a:ext cx="962082" cy="695041"/>
            <a:chOff x="16354932" y="7864"/>
            <a:chExt cx="1925320" cy="1391752"/>
          </a:xfrm>
        </p:grpSpPr>
        <p:sp>
          <p:nvSpPr>
            <p:cNvPr id="372" name="Google Shape;372;p31"/>
            <p:cNvSpPr/>
            <p:nvPr/>
          </p:nvSpPr>
          <p:spPr>
            <a:xfrm>
              <a:off x="16355059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16354932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17280127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17280127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16354932" y="7864"/>
              <a:ext cx="1925319" cy="1170940"/>
            </a:xfrm>
            <a:custGeom>
              <a:rect b="b" l="l" r="r" t="t"/>
              <a:pathLst>
                <a:path extrusionOk="0" h="1170940" w="1925319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cap="flat" cmpd="sng" w="3815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17097247" y="95892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17097247" y="958925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pic>
        <p:nvPicPr>
          <p:cNvPr id="379" name="Google Shape;37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5081" y="3615043"/>
            <a:ext cx="1527340" cy="1527689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1"/>
          <p:cNvSpPr txBox="1"/>
          <p:nvPr>
            <p:ph type="title"/>
          </p:nvPr>
        </p:nvSpPr>
        <p:spPr>
          <a:xfrm>
            <a:off x="494925" y="647150"/>
            <a:ext cx="73905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Treinamento dos Modelos - MobilenetV2</a:t>
            </a:r>
            <a:endParaRPr sz="2800"/>
          </a:p>
        </p:txBody>
      </p:sp>
      <p:pic>
        <p:nvPicPr>
          <p:cNvPr id="381" name="Google Shape;38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5075" y="3247844"/>
            <a:ext cx="1394075" cy="11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0" y="2174175"/>
            <a:ext cx="4277175" cy="301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1"/>
          <p:cNvSpPr txBox="1"/>
          <p:nvPr/>
        </p:nvSpPr>
        <p:spPr>
          <a:xfrm>
            <a:off x="4396450" y="1185750"/>
            <a:ext cx="44181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Mais preciso e confiável, de que o FOMO, simples e escalável. Muito modelos derivados. </a:t>
            </a:r>
            <a:endParaRPr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8 FPS sem otimização, com 100ms de inferência na Raspberry PI 4.</a:t>
            </a:r>
            <a:br>
              <a:rPr lang="pt-BR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Objetos grandes ou </a:t>
            </a:r>
            <a:br>
              <a:rPr lang="pt-BR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pt-BR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distantes.</a:t>
            </a:r>
            <a:endParaRPr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84" name="Google Shape;38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75050" y="3812375"/>
            <a:ext cx="1830275" cy="133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53275" y="273149"/>
            <a:ext cx="1081375" cy="107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32"/>
          <p:cNvGrpSpPr/>
          <p:nvPr/>
        </p:nvGrpSpPr>
        <p:grpSpPr>
          <a:xfrm>
            <a:off x="8172560" y="3927"/>
            <a:ext cx="962082" cy="695041"/>
            <a:chOff x="16354932" y="7864"/>
            <a:chExt cx="1925320" cy="1391752"/>
          </a:xfrm>
        </p:grpSpPr>
        <p:sp>
          <p:nvSpPr>
            <p:cNvPr id="391" name="Google Shape;391;p32"/>
            <p:cNvSpPr/>
            <p:nvPr/>
          </p:nvSpPr>
          <p:spPr>
            <a:xfrm>
              <a:off x="16355059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16354932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17280127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394" name="Google Shape;394;p32"/>
            <p:cNvSpPr/>
            <p:nvPr/>
          </p:nvSpPr>
          <p:spPr>
            <a:xfrm>
              <a:off x="17280127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16354932" y="7864"/>
              <a:ext cx="1925319" cy="1170940"/>
            </a:xfrm>
            <a:custGeom>
              <a:rect b="b" l="l" r="r" t="t"/>
              <a:pathLst>
                <a:path extrusionOk="0" h="1170940" w="1925319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cap="flat" cmpd="sng" w="3815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396" name="Google Shape;396;p32"/>
            <p:cNvSpPr/>
            <p:nvPr/>
          </p:nvSpPr>
          <p:spPr>
            <a:xfrm>
              <a:off x="17097247" y="95892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17097247" y="958925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pic>
        <p:nvPicPr>
          <p:cNvPr id="398" name="Google Shape;39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5081" y="3615043"/>
            <a:ext cx="1527340" cy="1527689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2"/>
          <p:cNvSpPr txBox="1"/>
          <p:nvPr>
            <p:ph type="title"/>
          </p:nvPr>
        </p:nvSpPr>
        <p:spPr>
          <a:xfrm>
            <a:off x="494925" y="647150"/>
            <a:ext cx="73905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Treinamento dos Modelos</a:t>
            </a:r>
            <a:endParaRPr sz="2800"/>
          </a:p>
        </p:txBody>
      </p:sp>
      <p:pic>
        <p:nvPicPr>
          <p:cNvPr id="400" name="Google Shape;40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3475" y="698969"/>
            <a:ext cx="1394075" cy="11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2"/>
          <p:cNvSpPr txBox="1"/>
          <p:nvPr/>
        </p:nvSpPr>
        <p:spPr>
          <a:xfrm>
            <a:off x="494925" y="1224775"/>
            <a:ext cx="55227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Yolov5:</a:t>
            </a:r>
            <a:endParaRPr b="1"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02" name="Google Shape;40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5850" y="1859100"/>
            <a:ext cx="962100" cy="9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" y="2880600"/>
            <a:ext cx="3413800" cy="226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2"/>
          <p:cNvSpPr/>
          <p:nvPr/>
        </p:nvSpPr>
        <p:spPr>
          <a:xfrm>
            <a:off x="1277450" y="2821188"/>
            <a:ext cx="858900" cy="805200"/>
          </a:xfrm>
          <a:prstGeom prst="mathPlus">
            <a:avLst>
              <a:gd fmla="val 23520" name="adj1"/>
            </a:avLst>
          </a:prstGeom>
          <a:solidFill>
            <a:srgbClr val="36D63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05" name="Google Shape;40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9778" y="2571752"/>
            <a:ext cx="1163784" cy="11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2739775" y="3346488"/>
            <a:ext cx="1527350" cy="133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72325" y="1102675"/>
            <a:ext cx="2833600" cy="292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Google Shape;412;p33"/>
          <p:cNvGrpSpPr/>
          <p:nvPr/>
        </p:nvGrpSpPr>
        <p:grpSpPr>
          <a:xfrm>
            <a:off x="8172560" y="3927"/>
            <a:ext cx="962082" cy="695041"/>
            <a:chOff x="16354932" y="7864"/>
            <a:chExt cx="1925320" cy="1391752"/>
          </a:xfrm>
        </p:grpSpPr>
        <p:sp>
          <p:nvSpPr>
            <p:cNvPr id="413" name="Google Shape;413;p33"/>
            <p:cNvSpPr/>
            <p:nvPr/>
          </p:nvSpPr>
          <p:spPr>
            <a:xfrm>
              <a:off x="16355059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16354932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415" name="Google Shape;415;p33"/>
            <p:cNvSpPr/>
            <p:nvPr/>
          </p:nvSpPr>
          <p:spPr>
            <a:xfrm>
              <a:off x="17280127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416" name="Google Shape;416;p33"/>
            <p:cNvSpPr/>
            <p:nvPr/>
          </p:nvSpPr>
          <p:spPr>
            <a:xfrm>
              <a:off x="17280127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16354932" y="7864"/>
              <a:ext cx="1925319" cy="1170940"/>
            </a:xfrm>
            <a:custGeom>
              <a:rect b="b" l="l" r="r" t="t"/>
              <a:pathLst>
                <a:path extrusionOk="0" h="1170940" w="1925319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cap="flat" cmpd="sng" w="3815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17097247" y="95892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17097247" y="958925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pic>
        <p:nvPicPr>
          <p:cNvPr id="420" name="Google Shape;42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5081" y="3615043"/>
            <a:ext cx="1527340" cy="1527689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3"/>
          <p:cNvSpPr txBox="1"/>
          <p:nvPr>
            <p:ph type="title"/>
          </p:nvPr>
        </p:nvSpPr>
        <p:spPr>
          <a:xfrm>
            <a:off x="494925" y="647150"/>
            <a:ext cx="73905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Treinamento dos Modelos</a:t>
            </a:r>
            <a:endParaRPr sz="2800"/>
          </a:p>
        </p:txBody>
      </p:sp>
      <p:pic>
        <p:nvPicPr>
          <p:cNvPr id="422" name="Google Shape;42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3025" y="1084544"/>
            <a:ext cx="1394075" cy="11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3"/>
          <p:cNvSpPr txBox="1"/>
          <p:nvPr/>
        </p:nvSpPr>
        <p:spPr>
          <a:xfrm>
            <a:off x="494925" y="1224775"/>
            <a:ext cx="55227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Yolov5:</a:t>
            </a:r>
            <a:endParaRPr b="1"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24" name="Google Shape;42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1175" y="2090700"/>
            <a:ext cx="962100" cy="9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1285" y="2847300"/>
            <a:ext cx="3413800" cy="226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3"/>
          <p:cNvSpPr/>
          <p:nvPr/>
        </p:nvSpPr>
        <p:spPr>
          <a:xfrm>
            <a:off x="5282775" y="3052788"/>
            <a:ext cx="858900" cy="805200"/>
          </a:xfrm>
          <a:prstGeom prst="mathPlus">
            <a:avLst>
              <a:gd fmla="val 23520" name="adj1"/>
            </a:avLst>
          </a:prstGeom>
          <a:solidFill>
            <a:srgbClr val="36D63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7" name="Google Shape;427;p33"/>
          <p:cNvSpPr txBox="1"/>
          <p:nvPr/>
        </p:nvSpPr>
        <p:spPr>
          <a:xfrm>
            <a:off x="494925" y="1718875"/>
            <a:ext cx="44181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Mais preciso e confiável, do que o Mobile Net, simples e escalável.</a:t>
            </a:r>
            <a:endParaRPr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6 FPS sem otimização, com 150ms de inferência Raspberry PI 4.</a:t>
            </a:r>
            <a:br>
              <a:rPr lang="pt-BR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Objetos grandes ou </a:t>
            </a:r>
            <a:br>
              <a:rPr lang="pt-BR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pt-BR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distantes.</a:t>
            </a:r>
            <a:endParaRPr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Referência em detecção de objetos</a:t>
            </a:r>
            <a:endParaRPr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28" name="Google Shape;428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71703" y="2402652"/>
            <a:ext cx="1163784" cy="11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7615075" y="1084550"/>
            <a:ext cx="1527350" cy="133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41675" y="631423"/>
            <a:ext cx="2070750" cy="2063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34"/>
          <p:cNvGrpSpPr/>
          <p:nvPr/>
        </p:nvGrpSpPr>
        <p:grpSpPr>
          <a:xfrm>
            <a:off x="12" y="4644980"/>
            <a:ext cx="499782" cy="498514"/>
            <a:chOff x="7660221" y="618553"/>
            <a:chExt cx="1000165" cy="998225"/>
          </a:xfrm>
        </p:grpSpPr>
        <p:sp>
          <p:nvSpPr>
            <p:cNvPr id="436" name="Google Shape;436;p34"/>
            <p:cNvSpPr/>
            <p:nvPr/>
          </p:nvSpPr>
          <p:spPr>
            <a:xfrm>
              <a:off x="7660221" y="618553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499643" y="0"/>
                  </a:moveTo>
                  <a:lnTo>
                    <a:pt x="497115" y="43787"/>
                  </a:lnTo>
                  <a:lnTo>
                    <a:pt x="489730" y="87284"/>
                  </a:lnTo>
                  <a:lnTo>
                    <a:pt x="477787" y="130185"/>
                  </a:lnTo>
                  <a:lnTo>
                    <a:pt x="461588" y="172186"/>
                  </a:lnTo>
                  <a:lnTo>
                    <a:pt x="441432" y="212982"/>
                  </a:lnTo>
                  <a:lnTo>
                    <a:pt x="417617" y="252267"/>
                  </a:lnTo>
                  <a:lnTo>
                    <a:pt x="390445" y="289737"/>
                  </a:lnTo>
                  <a:lnTo>
                    <a:pt x="360215" y="325085"/>
                  </a:lnTo>
                  <a:lnTo>
                    <a:pt x="327227" y="358008"/>
                  </a:lnTo>
                  <a:lnTo>
                    <a:pt x="291780" y="388201"/>
                  </a:lnTo>
                  <a:lnTo>
                    <a:pt x="254175" y="415357"/>
                  </a:lnTo>
                  <a:lnTo>
                    <a:pt x="214711" y="439173"/>
                  </a:lnTo>
                  <a:lnTo>
                    <a:pt x="173688" y="459342"/>
                  </a:lnTo>
                  <a:lnTo>
                    <a:pt x="131405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5" y="519539"/>
                  </a:lnTo>
                  <a:lnTo>
                    <a:pt x="173688" y="535887"/>
                  </a:lnTo>
                  <a:lnTo>
                    <a:pt x="214711" y="556213"/>
                  </a:lnTo>
                  <a:lnTo>
                    <a:pt x="254175" y="580208"/>
                  </a:lnTo>
                  <a:lnTo>
                    <a:pt x="291780" y="607563"/>
                  </a:lnTo>
                  <a:lnTo>
                    <a:pt x="327227" y="637967"/>
                  </a:lnTo>
                  <a:lnTo>
                    <a:pt x="360215" y="671112"/>
                  </a:lnTo>
                  <a:lnTo>
                    <a:pt x="390445" y="706687"/>
                  </a:lnTo>
                  <a:lnTo>
                    <a:pt x="417617" y="744385"/>
                  </a:lnTo>
                  <a:lnTo>
                    <a:pt x="441432" y="783894"/>
                  </a:lnTo>
                  <a:lnTo>
                    <a:pt x="461588" y="824905"/>
                  </a:lnTo>
                  <a:lnTo>
                    <a:pt x="477787" y="867110"/>
                  </a:lnTo>
                  <a:lnTo>
                    <a:pt x="489730" y="910198"/>
                  </a:lnTo>
                  <a:lnTo>
                    <a:pt x="497115" y="953861"/>
                  </a:lnTo>
                  <a:lnTo>
                    <a:pt x="499643" y="997788"/>
                  </a:lnTo>
                  <a:lnTo>
                    <a:pt x="502171" y="953861"/>
                  </a:lnTo>
                  <a:lnTo>
                    <a:pt x="509558" y="910198"/>
                  </a:lnTo>
                  <a:lnTo>
                    <a:pt x="521503" y="867110"/>
                  </a:lnTo>
                  <a:lnTo>
                    <a:pt x="537709" y="824905"/>
                  </a:lnTo>
                  <a:lnTo>
                    <a:pt x="557875" y="783894"/>
                  </a:lnTo>
                  <a:lnTo>
                    <a:pt x="581703" y="744385"/>
                  </a:lnTo>
                  <a:lnTo>
                    <a:pt x="608895" y="706687"/>
                  </a:lnTo>
                  <a:lnTo>
                    <a:pt x="639150" y="671112"/>
                  </a:lnTo>
                  <a:lnTo>
                    <a:pt x="672171" y="637967"/>
                  </a:lnTo>
                  <a:lnTo>
                    <a:pt x="707658" y="607563"/>
                  </a:lnTo>
                  <a:lnTo>
                    <a:pt x="745313" y="580208"/>
                  </a:lnTo>
                  <a:lnTo>
                    <a:pt x="784835" y="556213"/>
                  </a:lnTo>
                  <a:lnTo>
                    <a:pt x="825927" y="535887"/>
                  </a:lnTo>
                  <a:lnTo>
                    <a:pt x="868290" y="519539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0" y="475560"/>
                  </a:lnTo>
                  <a:lnTo>
                    <a:pt x="825927" y="459342"/>
                  </a:lnTo>
                  <a:lnTo>
                    <a:pt x="784835" y="439173"/>
                  </a:lnTo>
                  <a:lnTo>
                    <a:pt x="745313" y="415357"/>
                  </a:lnTo>
                  <a:lnTo>
                    <a:pt x="707658" y="388201"/>
                  </a:lnTo>
                  <a:lnTo>
                    <a:pt x="672171" y="358008"/>
                  </a:lnTo>
                  <a:lnTo>
                    <a:pt x="639150" y="325085"/>
                  </a:lnTo>
                  <a:lnTo>
                    <a:pt x="608895" y="289737"/>
                  </a:lnTo>
                  <a:lnTo>
                    <a:pt x="581703" y="252267"/>
                  </a:lnTo>
                  <a:lnTo>
                    <a:pt x="557875" y="212982"/>
                  </a:lnTo>
                  <a:lnTo>
                    <a:pt x="537709" y="172186"/>
                  </a:lnTo>
                  <a:lnTo>
                    <a:pt x="521503" y="130185"/>
                  </a:lnTo>
                  <a:lnTo>
                    <a:pt x="509558" y="87284"/>
                  </a:lnTo>
                  <a:lnTo>
                    <a:pt x="502171" y="43787"/>
                  </a:lnTo>
                  <a:lnTo>
                    <a:pt x="49964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437" name="Google Shape;437;p34"/>
            <p:cNvSpPr/>
            <p:nvPr/>
          </p:nvSpPr>
          <p:spPr>
            <a:xfrm>
              <a:off x="7660261" y="618559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0" y="497453"/>
                  </a:moveTo>
                  <a:lnTo>
                    <a:pt x="44259" y="494918"/>
                  </a:lnTo>
                  <a:lnTo>
                    <a:pt x="88158" y="487517"/>
                  </a:lnTo>
                  <a:lnTo>
                    <a:pt x="131399" y="475555"/>
                  </a:lnTo>
                  <a:lnTo>
                    <a:pt x="173680" y="459336"/>
                  </a:lnTo>
                  <a:lnTo>
                    <a:pt x="214703" y="439167"/>
                  </a:lnTo>
                  <a:lnTo>
                    <a:pt x="254167" y="415351"/>
                  </a:lnTo>
                  <a:lnTo>
                    <a:pt x="291772" y="388195"/>
                  </a:lnTo>
                  <a:lnTo>
                    <a:pt x="327219" y="358002"/>
                  </a:lnTo>
                  <a:lnTo>
                    <a:pt x="360207" y="325079"/>
                  </a:lnTo>
                  <a:lnTo>
                    <a:pt x="390437" y="289731"/>
                  </a:lnTo>
                  <a:lnTo>
                    <a:pt x="417610" y="252262"/>
                  </a:lnTo>
                  <a:lnTo>
                    <a:pt x="441425" y="212977"/>
                  </a:lnTo>
                  <a:lnTo>
                    <a:pt x="461582" y="172182"/>
                  </a:lnTo>
                  <a:lnTo>
                    <a:pt x="477781" y="130182"/>
                  </a:lnTo>
                  <a:lnTo>
                    <a:pt x="489724" y="87281"/>
                  </a:lnTo>
                  <a:lnTo>
                    <a:pt x="497109" y="43785"/>
                  </a:lnTo>
                  <a:lnTo>
                    <a:pt x="499637" y="0"/>
                  </a:lnTo>
                  <a:lnTo>
                    <a:pt x="502166" y="43785"/>
                  </a:lnTo>
                  <a:lnTo>
                    <a:pt x="509553" y="87281"/>
                  </a:lnTo>
                  <a:lnTo>
                    <a:pt x="521499" y="130182"/>
                  </a:lnTo>
                  <a:lnTo>
                    <a:pt x="537705" y="172182"/>
                  </a:lnTo>
                  <a:lnTo>
                    <a:pt x="557872" y="212977"/>
                  </a:lnTo>
                  <a:lnTo>
                    <a:pt x="581701" y="252262"/>
                  </a:lnTo>
                  <a:lnTo>
                    <a:pt x="608893" y="289731"/>
                  </a:lnTo>
                  <a:lnTo>
                    <a:pt x="639149" y="325079"/>
                  </a:lnTo>
                  <a:lnTo>
                    <a:pt x="672171" y="358002"/>
                  </a:lnTo>
                  <a:lnTo>
                    <a:pt x="707659" y="388195"/>
                  </a:lnTo>
                  <a:lnTo>
                    <a:pt x="745314" y="415351"/>
                  </a:lnTo>
                  <a:lnTo>
                    <a:pt x="784837" y="439167"/>
                  </a:lnTo>
                  <a:lnTo>
                    <a:pt x="825929" y="459336"/>
                  </a:lnTo>
                  <a:lnTo>
                    <a:pt x="868292" y="475555"/>
                  </a:lnTo>
                  <a:lnTo>
                    <a:pt x="911626" y="487517"/>
                  </a:lnTo>
                  <a:lnTo>
                    <a:pt x="955632" y="494918"/>
                  </a:lnTo>
                  <a:lnTo>
                    <a:pt x="1000012" y="497453"/>
                  </a:lnTo>
                  <a:lnTo>
                    <a:pt x="955632" y="500010"/>
                  </a:lnTo>
                  <a:lnTo>
                    <a:pt x="911626" y="507473"/>
                  </a:lnTo>
                  <a:lnTo>
                    <a:pt x="868292" y="519534"/>
                  </a:lnTo>
                  <a:lnTo>
                    <a:pt x="825929" y="535882"/>
                  </a:lnTo>
                  <a:lnTo>
                    <a:pt x="784837" y="556209"/>
                  </a:lnTo>
                  <a:lnTo>
                    <a:pt x="745314" y="580204"/>
                  </a:lnTo>
                  <a:lnTo>
                    <a:pt x="707659" y="607559"/>
                  </a:lnTo>
                  <a:lnTo>
                    <a:pt x="672171" y="637964"/>
                  </a:lnTo>
                  <a:lnTo>
                    <a:pt x="639149" y="671109"/>
                  </a:lnTo>
                  <a:lnTo>
                    <a:pt x="608893" y="706685"/>
                  </a:lnTo>
                  <a:lnTo>
                    <a:pt x="581701" y="744383"/>
                  </a:lnTo>
                  <a:lnTo>
                    <a:pt x="557872" y="783893"/>
                  </a:lnTo>
                  <a:lnTo>
                    <a:pt x="537705" y="824905"/>
                  </a:lnTo>
                  <a:lnTo>
                    <a:pt x="521499" y="867110"/>
                  </a:lnTo>
                  <a:lnTo>
                    <a:pt x="509553" y="910199"/>
                  </a:lnTo>
                  <a:lnTo>
                    <a:pt x="502166" y="953862"/>
                  </a:lnTo>
                  <a:lnTo>
                    <a:pt x="499637" y="997790"/>
                  </a:lnTo>
                  <a:lnTo>
                    <a:pt x="497109" y="953862"/>
                  </a:lnTo>
                  <a:lnTo>
                    <a:pt x="489724" y="910199"/>
                  </a:lnTo>
                  <a:lnTo>
                    <a:pt x="477781" y="867110"/>
                  </a:lnTo>
                  <a:lnTo>
                    <a:pt x="461582" y="824905"/>
                  </a:lnTo>
                  <a:lnTo>
                    <a:pt x="441425" y="783893"/>
                  </a:lnTo>
                  <a:lnTo>
                    <a:pt x="417610" y="744383"/>
                  </a:lnTo>
                  <a:lnTo>
                    <a:pt x="390437" y="706685"/>
                  </a:lnTo>
                  <a:lnTo>
                    <a:pt x="360207" y="671109"/>
                  </a:lnTo>
                  <a:lnTo>
                    <a:pt x="327219" y="637964"/>
                  </a:lnTo>
                  <a:lnTo>
                    <a:pt x="291772" y="607559"/>
                  </a:lnTo>
                  <a:lnTo>
                    <a:pt x="254167" y="580204"/>
                  </a:lnTo>
                  <a:lnTo>
                    <a:pt x="214703" y="556209"/>
                  </a:lnTo>
                  <a:lnTo>
                    <a:pt x="173680" y="535882"/>
                  </a:lnTo>
                  <a:lnTo>
                    <a:pt x="131399" y="519534"/>
                  </a:lnTo>
                  <a:lnTo>
                    <a:pt x="88158" y="507473"/>
                  </a:lnTo>
                  <a:lnTo>
                    <a:pt x="44259" y="500010"/>
                  </a:lnTo>
                  <a:lnTo>
                    <a:pt x="0" y="497453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grpSp>
        <p:nvGrpSpPr>
          <p:cNvPr id="438" name="Google Shape;438;p34"/>
          <p:cNvGrpSpPr/>
          <p:nvPr/>
        </p:nvGrpSpPr>
        <p:grpSpPr>
          <a:xfrm rot="-5400000">
            <a:off x="7753257" y="-459027"/>
            <a:ext cx="931836" cy="1849500"/>
            <a:chOff x="10170007" y="0"/>
            <a:chExt cx="2238375" cy="4457700"/>
          </a:xfrm>
        </p:grpSpPr>
        <p:sp>
          <p:nvSpPr>
            <p:cNvPr id="439" name="Google Shape;439;p34"/>
            <p:cNvSpPr/>
            <p:nvPr/>
          </p:nvSpPr>
          <p:spPr>
            <a:xfrm>
              <a:off x="10170007" y="0"/>
              <a:ext cx="2238375" cy="4457700"/>
            </a:xfrm>
            <a:custGeom>
              <a:rect b="b" l="l" r="r" t="t"/>
              <a:pathLst>
                <a:path extrusionOk="0" h="4457700" w="2238375">
                  <a:moveTo>
                    <a:pt x="582447" y="3351542"/>
                  </a:moveTo>
                  <a:lnTo>
                    <a:pt x="527723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47" y="4457699"/>
                  </a:lnTo>
                  <a:lnTo>
                    <a:pt x="582447" y="4428654"/>
                  </a:lnTo>
                  <a:lnTo>
                    <a:pt x="29514" y="4428654"/>
                  </a:lnTo>
                  <a:lnTo>
                    <a:pt x="29514" y="3904500"/>
                  </a:lnTo>
                  <a:lnTo>
                    <a:pt x="1136815" y="3904500"/>
                  </a:lnTo>
                  <a:lnTo>
                    <a:pt x="1136815" y="3874261"/>
                  </a:lnTo>
                  <a:lnTo>
                    <a:pt x="42468" y="3874261"/>
                  </a:lnTo>
                  <a:lnTo>
                    <a:pt x="552208" y="3370262"/>
                  </a:lnTo>
                  <a:lnTo>
                    <a:pt x="582447" y="3370262"/>
                  </a:lnTo>
                  <a:lnTo>
                    <a:pt x="582447" y="3351542"/>
                  </a:lnTo>
                  <a:close/>
                </a:path>
                <a:path extrusionOk="0" h="4457700" w="2238375">
                  <a:moveTo>
                    <a:pt x="582447" y="3904500"/>
                  </a:moveTo>
                  <a:lnTo>
                    <a:pt x="552208" y="3904500"/>
                  </a:lnTo>
                  <a:lnTo>
                    <a:pt x="552208" y="4428654"/>
                  </a:lnTo>
                  <a:lnTo>
                    <a:pt x="582447" y="4428654"/>
                  </a:lnTo>
                  <a:lnTo>
                    <a:pt x="582447" y="3904500"/>
                  </a:lnTo>
                  <a:close/>
                </a:path>
                <a:path extrusionOk="0" h="4457700" w="2238375">
                  <a:moveTo>
                    <a:pt x="582447" y="3370262"/>
                  </a:moveTo>
                  <a:lnTo>
                    <a:pt x="552208" y="3370262"/>
                  </a:lnTo>
                  <a:lnTo>
                    <a:pt x="552208" y="3874261"/>
                  </a:lnTo>
                  <a:lnTo>
                    <a:pt x="582447" y="3874261"/>
                  </a:lnTo>
                  <a:lnTo>
                    <a:pt x="582447" y="3370262"/>
                  </a:lnTo>
                  <a:close/>
                </a:path>
                <a:path extrusionOk="0" h="4457700" w="2238375">
                  <a:moveTo>
                    <a:pt x="1136815" y="2245639"/>
                  </a:moveTo>
                  <a:lnTo>
                    <a:pt x="1106576" y="2245639"/>
                  </a:lnTo>
                  <a:lnTo>
                    <a:pt x="1106576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76" y="3351542"/>
                  </a:lnTo>
                  <a:lnTo>
                    <a:pt x="1106576" y="3874261"/>
                  </a:lnTo>
                  <a:lnTo>
                    <a:pt x="1136815" y="3874261"/>
                  </a:lnTo>
                  <a:lnTo>
                    <a:pt x="1136815" y="3321303"/>
                  </a:lnTo>
                  <a:lnTo>
                    <a:pt x="29514" y="3321303"/>
                  </a:lnTo>
                  <a:lnTo>
                    <a:pt x="29514" y="2797162"/>
                  </a:lnTo>
                  <a:lnTo>
                    <a:pt x="1136815" y="2797162"/>
                  </a:lnTo>
                  <a:lnTo>
                    <a:pt x="1136815" y="2791396"/>
                  </a:lnTo>
                  <a:lnTo>
                    <a:pt x="1179121" y="2749638"/>
                  </a:lnTo>
                  <a:lnTo>
                    <a:pt x="1136815" y="2749638"/>
                  </a:lnTo>
                  <a:lnTo>
                    <a:pt x="1136815" y="2245639"/>
                  </a:lnTo>
                  <a:close/>
                </a:path>
                <a:path extrusionOk="0" h="4457700" w="2238375">
                  <a:moveTo>
                    <a:pt x="582447" y="2797162"/>
                  </a:moveTo>
                  <a:lnTo>
                    <a:pt x="552208" y="2797162"/>
                  </a:lnTo>
                  <a:lnTo>
                    <a:pt x="552208" y="3321303"/>
                  </a:lnTo>
                  <a:lnTo>
                    <a:pt x="602602" y="3321303"/>
                  </a:lnTo>
                  <a:lnTo>
                    <a:pt x="625829" y="3298266"/>
                  </a:lnTo>
                  <a:lnTo>
                    <a:pt x="582447" y="3298266"/>
                  </a:lnTo>
                  <a:lnTo>
                    <a:pt x="582447" y="2797162"/>
                  </a:lnTo>
                  <a:close/>
                </a:path>
                <a:path extrusionOk="0" h="4457700" w="2238375">
                  <a:moveTo>
                    <a:pt x="1131061" y="2797162"/>
                  </a:moveTo>
                  <a:lnTo>
                    <a:pt x="1087856" y="2797162"/>
                  </a:lnTo>
                  <a:lnTo>
                    <a:pt x="582447" y="3298266"/>
                  </a:lnTo>
                  <a:lnTo>
                    <a:pt x="625829" y="3298266"/>
                  </a:lnTo>
                  <a:lnTo>
                    <a:pt x="1131061" y="2797162"/>
                  </a:lnTo>
                  <a:close/>
                </a:path>
                <a:path extrusionOk="0" h="4457700" w="2238375">
                  <a:moveTo>
                    <a:pt x="1689747" y="1691258"/>
                  </a:moveTo>
                  <a:lnTo>
                    <a:pt x="1660944" y="1691258"/>
                  </a:lnTo>
                  <a:lnTo>
                    <a:pt x="1660944" y="2215400"/>
                  </a:lnTo>
                  <a:lnTo>
                    <a:pt x="552208" y="2215400"/>
                  </a:lnTo>
                  <a:lnTo>
                    <a:pt x="552208" y="2768358"/>
                  </a:lnTo>
                  <a:lnTo>
                    <a:pt x="582447" y="2768358"/>
                  </a:lnTo>
                  <a:lnTo>
                    <a:pt x="582447" y="2245639"/>
                  </a:lnTo>
                  <a:lnTo>
                    <a:pt x="1689747" y="2245639"/>
                  </a:lnTo>
                  <a:lnTo>
                    <a:pt x="1689747" y="1691258"/>
                  </a:lnTo>
                  <a:close/>
                </a:path>
                <a:path extrusionOk="0" h="4457700" w="2238375">
                  <a:moveTo>
                    <a:pt x="1689747" y="2245639"/>
                  </a:moveTo>
                  <a:lnTo>
                    <a:pt x="1646554" y="2245639"/>
                  </a:lnTo>
                  <a:lnTo>
                    <a:pt x="1136815" y="2749638"/>
                  </a:lnTo>
                  <a:lnTo>
                    <a:pt x="1179121" y="2749638"/>
                  </a:lnTo>
                  <a:lnTo>
                    <a:pt x="1689747" y="2245639"/>
                  </a:lnTo>
                  <a:close/>
                </a:path>
                <a:path extrusionOk="0" h="4457700" w="2238375">
                  <a:moveTo>
                    <a:pt x="2238374" y="0"/>
                  </a:moveTo>
                  <a:lnTo>
                    <a:pt x="1660944" y="0"/>
                  </a:lnTo>
                  <a:lnTo>
                    <a:pt x="1106576" y="553669"/>
                  </a:lnTo>
                  <a:lnTo>
                    <a:pt x="1106576" y="1136865"/>
                  </a:lnTo>
                  <a:lnTo>
                    <a:pt x="2212441" y="1136865"/>
                  </a:lnTo>
                  <a:lnTo>
                    <a:pt x="2212441" y="1661020"/>
                  </a:lnTo>
                  <a:lnTo>
                    <a:pt x="1106576" y="1661020"/>
                  </a:lnTo>
                  <a:lnTo>
                    <a:pt x="1106576" y="2215400"/>
                  </a:lnTo>
                  <a:lnTo>
                    <a:pt x="1136815" y="2215400"/>
                  </a:lnTo>
                  <a:lnTo>
                    <a:pt x="1136815" y="1691258"/>
                  </a:lnTo>
                  <a:lnTo>
                    <a:pt x="2238374" y="1691258"/>
                  </a:lnTo>
                  <a:lnTo>
                    <a:pt x="2238374" y="1106627"/>
                  </a:lnTo>
                  <a:lnTo>
                    <a:pt x="1136815" y="1106627"/>
                  </a:lnTo>
                  <a:lnTo>
                    <a:pt x="1136815" y="583907"/>
                  </a:lnTo>
                  <a:lnTo>
                    <a:pt x="2238374" y="583907"/>
                  </a:lnTo>
                  <a:lnTo>
                    <a:pt x="2238374" y="553669"/>
                  </a:lnTo>
                  <a:lnTo>
                    <a:pt x="1148333" y="553669"/>
                  </a:lnTo>
                  <a:lnTo>
                    <a:pt x="1660944" y="42481"/>
                  </a:lnTo>
                  <a:lnTo>
                    <a:pt x="1689747" y="42481"/>
                  </a:lnTo>
                  <a:lnTo>
                    <a:pt x="1689747" y="29514"/>
                  </a:lnTo>
                  <a:lnTo>
                    <a:pt x="2238374" y="29514"/>
                  </a:lnTo>
                  <a:lnTo>
                    <a:pt x="2238374" y="0"/>
                  </a:lnTo>
                  <a:close/>
                </a:path>
                <a:path extrusionOk="0" h="4457700" w="2238375">
                  <a:moveTo>
                    <a:pt x="1689747" y="1136865"/>
                  </a:moveTo>
                  <a:lnTo>
                    <a:pt x="1660944" y="1136865"/>
                  </a:lnTo>
                  <a:lnTo>
                    <a:pt x="1660944" y="1661020"/>
                  </a:lnTo>
                  <a:lnTo>
                    <a:pt x="1689747" y="1661020"/>
                  </a:lnTo>
                  <a:lnTo>
                    <a:pt x="1689747" y="1136865"/>
                  </a:lnTo>
                  <a:close/>
                </a:path>
                <a:path extrusionOk="0" h="4457700" w="2238375">
                  <a:moveTo>
                    <a:pt x="1689747" y="583907"/>
                  </a:moveTo>
                  <a:lnTo>
                    <a:pt x="1660944" y="583907"/>
                  </a:lnTo>
                  <a:lnTo>
                    <a:pt x="1660944" y="1106627"/>
                  </a:lnTo>
                  <a:lnTo>
                    <a:pt x="1689747" y="1106627"/>
                  </a:lnTo>
                  <a:lnTo>
                    <a:pt x="1689747" y="583907"/>
                  </a:lnTo>
                  <a:close/>
                </a:path>
                <a:path extrusionOk="0" h="4457700" w="2238375">
                  <a:moveTo>
                    <a:pt x="1689747" y="42481"/>
                  </a:moveTo>
                  <a:lnTo>
                    <a:pt x="1660944" y="42481"/>
                  </a:lnTo>
                  <a:lnTo>
                    <a:pt x="1660944" y="553669"/>
                  </a:lnTo>
                  <a:lnTo>
                    <a:pt x="1689747" y="553669"/>
                  </a:lnTo>
                  <a:lnTo>
                    <a:pt x="1689747" y="42481"/>
                  </a:lnTo>
                  <a:close/>
                </a:path>
                <a:path extrusionOk="0" h="4457700" w="2238375">
                  <a:moveTo>
                    <a:pt x="2238374" y="29514"/>
                  </a:moveTo>
                  <a:lnTo>
                    <a:pt x="2212441" y="29514"/>
                  </a:lnTo>
                  <a:lnTo>
                    <a:pt x="2212441" y="553669"/>
                  </a:lnTo>
                  <a:lnTo>
                    <a:pt x="2238374" y="553669"/>
                  </a:lnTo>
                  <a:lnTo>
                    <a:pt x="2238374" y="29514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440" name="Google Shape;440;p34"/>
            <p:cNvSpPr/>
            <p:nvPr/>
          </p:nvSpPr>
          <p:spPr>
            <a:xfrm>
              <a:off x="10878439" y="3466744"/>
              <a:ext cx="304165" cy="304165"/>
            </a:xfrm>
            <a:custGeom>
              <a:rect b="b" l="l" r="r" t="t"/>
              <a:pathLst>
                <a:path extrusionOk="0" h="304164" w="304165">
                  <a:moveTo>
                    <a:pt x="159842" y="0"/>
                  </a:moveTo>
                  <a:lnTo>
                    <a:pt x="144005" y="0"/>
                  </a:lnTo>
                  <a:lnTo>
                    <a:pt x="136080" y="723"/>
                  </a:lnTo>
                  <a:lnTo>
                    <a:pt x="97205" y="10083"/>
                  </a:lnTo>
                  <a:lnTo>
                    <a:pt x="62636" y="28803"/>
                  </a:lnTo>
                  <a:lnTo>
                    <a:pt x="33845" y="56159"/>
                  </a:lnTo>
                  <a:lnTo>
                    <a:pt x="12966" y="89992"/>
                  </a:lnTo>
                  <a:lnTo>
                    <a:pt x="723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23" y="167754"/>
                  </a:lnTo>
                  <a:lnTo>
                    <a:pt x="3606" y="183603"/>
                  </a:lnTo>
                  <a:lnTo>
                    <a:pt x="5041" y="190804"/>
                  </a:lnTo>
                  <a:lnTo>
                    <a:pt x="7924" y="198716"/>
                  </a:lnTo>
                  <a:lnTo>
                    <a:pt x="10083" y="205917"/>
                  </a:lnTo>
                  <a:lnTo>
                    <a:pt x="13690" y="213118"/>
                  </a:lnTo>
                  <a:lnTo>
                    <a:pt x="16560" y="220319"/>
                  </a:lnTo>
                  <a:lnTo>
                    <a:pt x="20878" y="227520"/>
                  </a:lnTo>
                  <a:lnTo>
                    <a:pt x="24485" y="233997"/>
                  </a:lnTo>
                  <a:lnTo>
                    <a:pt x="29527" y="241198"/>
                  </a:lnTo>
                  <a:lnTo>
                    <a:pt x="33845" y="246951"/>
                  </a:lnTo>
                  <a:lnTo>
                    <a:pt x="39598" y="253441"/>
                  </a:lnTo>
                  <a:lnTo>
                    <a:pt x="44640" y="259194"/>
                  </a:lnTo>
                  <a:lnTo>
                    <a:pt x="50406" y="264236"/>
                  </a:lnTo>
                  <a:lnTo>
                    <a:pt x="56883" y="269278"/>
                  </a:lnTo>
                  <a:lnTo>
                    <a:pt x="62636" y="274320"/>
                  </a:lnTo>
                  <a:lnTo>
                    <a:pt x="97917" y="293039"/>
                  </a:lnTo>
                  <a:lnTo>
                    <a:pt x="105117" y="295910"/>
                  </a:lnTo>
                  <a:lnTo>
                    <a:pt x="113042" y="298069"/>
                  </a:lnTo>
                  <a:lnTo>
                    <a:pt x="120243" y="299516"/>
                  </a:lnTo>
                  <a:lnTo>
                    <a:pt x="136080" y="302399"/>
                  </a:lnTo>
                  <a:lnTo>
                    <a:pt x="144005" y="303110"/>
                  </a:lnTo>
                  <a:lnTo>
                    <a:pt x="151917" y="303110"/>
                  </a:lnTo>
                  <a:lnTo>
                    <a:pt x="151917" y="303834"/>
                  </a:lnTo>
                  <a:lnTo>
                    <a:pt x="159842" y="303834"/>
                  </a:lnTo>
                  <a:lnTo>
                    <a:pt x="167754" y="303110"/>
                  </a:lnTo>
                  <a:lnTo>
                    <a:pt x="183603" y="300240"/>
                  </a:lnTo>
                  <a:lnTo>
                    <a:pt x="190792" y="298792"/>
                  </a:lnTo>
                  <a:lnTo>
                    <a:pt x="198716" y="295910"/>
                  </a:lnTo>
                  <a:lnTo>
                    <a:pt x="205917" y="293763"/>
                  </a:lnTo>
                  <a:lnTo>
                    <a:pt x="213118" y="290156"/>
                  </a:lnTo>
                  <a:lnTo>
                    <a:pt x="220319" y="287274"/>
                  </a:lnTo>
                  <a:lnTo>
                    <a:pt x="227520" y="282956"/>
                  </a:lnTo>
                  <a:lnTo>
                    <a:pt x="233997" y="279361"/>
                  </a:lnTo>
                  <a:lnTo>
                    <a:pt x="241198" y="274320"/>
                  </a:lnTo>
                  <a:lnTo>
                    <a:pt x="246951" y="269989"/>
                  </a:lnTo>
                  <a:lnTo>
                    <a:pt x="253428" y="264236"/>
                  </a:lnTo>
                  <a:lnTo>
                    <a:pt x="259194" y="259194"/>
                  </a:lnTo>
                  <a:lnTo>
                    <a:pt x="264236" y="253441"/>
                  </a:lnTo>
                  <a:lnTo>
                    <a:pt x="269278" y="246951"/>
                  </a:lnTo>
                  <a:lnTo>
                    <a:pt x="274320" y="241198"/>
                  </a:lnTo>
                  <a:lnTo>
                    <a:pt x="293027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16" y="183603"/>
                  </a:lnTo>
                  <a:lnTo>
                    <a:pt x="302387" y="167754"/>
                  </a:lnTo>
                  <a:lnTo>
                    <a:pt x="303110" y="159842"/>
                  </a:lnTo>
                  <a:lnTo>
                    <a:pt x="303110" y="151917"/>
                  </a:lnTo>
                  <a:lnTo>
                    <a:pt x="303834" y="151917"/>
                  </a:lnTo>
                  <a:lnTo>
                    <a:pt x="303834" y="143992"/>
                  </a:lnTo>
                  <a:lnTo>
                    <a:pt x="303110" y="136080"/>
                  </a:lnTo>
                  <a:lnTo>
                    <a:pt x="293751" y="97205"/>
                  </a:lnTo>
                  <a:lnTo>
                    <a:pt x="275031" y="62636"/>
                  </a:lnTo>
                  <a:lnTo>
                    <a:pt x="247675" y="33845"/>
                  </a:lnTo>
                  <a:lnTo>
                    <a:pt x="213829" y="12954"/>
                  </a:lnTo>
                  <a:lnTo>
                    <a:pt x="167754" y="723"/>
                  </a:lnTo>
                  <a:lnTo>
                    <a:pt x="15984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441" name="Google Shape;441;p34"/>
            <p:cNvSpPr/>
            <p:nvPr/>
          </p:nvSpPr>
          <p:spPr>
            <a:xfrm>
              <a:off x="10878432" y="3466722"/>
              <a:ext cx="304165" cy="304165"/>
            </a:xfrm>
            <a:custGeom>
              <a:rect b="b" l="l" r="r" t="t"/>
              <a:pathLst>
                <a:path extrusionOk="0" h="304164" w="304165">
                  <a:moveTo>
                    <a:pt x="0" y="151920"/>
                  </a:moveTo>
                  <a:lnTo>
                    <a:pt x="0" y="143995"/>
                  </a:lnTo>
                  <a:lnTo>
                    <a:pt x="723" y="136083"/>
                  </a:lnTo>
                  <a:lnTo>
                    <a:pt x="2171" y="128158"/>
                  </a:lnTo>
                  <a:lnTo>
                    <a:pt x="3606" y="120233"/>
                  </a:lnTo>
                  <a:lnTo>
                    <a:pt x="16560" y="82792"/>
                  </a:lnTo>
                  <a:lnTo>
                    <a:pt x="38886" y="50394"/>
                  </a:lnTo>
                  <a:lnTo>
                    <a:pt x="44639" y="44641"/>
                  </a:lnTo>
                  <a:lnTo>
                    <a:pt x="50405" y="38875"/>
                  </a:lnTo>
                  <a:lnTo>
                    <a:pt x="82802" y="16561"/>
                  </a:lnTo>
                  <a:lnTo>
                    <a:pt x="120241" y="3606"/>
                  </a:lnTo>
                  <a:lnTo>
                    <a:pt x="128166" y="2159"/>
                  </a:lnTo>
                  <a:lnTo>
                    <a:pt x="136078" y="723"/>
                  </a:lnTo>
                  <a:lnTo>
                    <a:pt x="144002" y="0"/>
                  </a:lnTo>
                  <a:lnTo>
                    <a:pt x="151914" y="0"/>
                  </a:lnTo>
                  <a:lnTo>
                    <a:pt x="159839" y="0"/>
                  </a:lnTo>
                  <a:lnTo>
                    <a:pt x="167764" y="723"/>
                  </a:lnTo>
                  <a:lnTo>
                    <a:pt x="175676" y="2159"/>
                  </a:lnTo>
                  <a:lnTo>
                    <a:pt x="183600" y="3606"/>
                  </a:lnTo>
                  <a:lnTo>
                    <a:pt x="191512" y="5042"/>
                  </a:lnTo>
                  <a:lnTo>
                    <a:pt x="198713" y="7201"/>
                  </a:lnTo>
                  <a:lnTo>
                    <a:pt x="206638" y="10084"/>
                  </a:lnTo>
                  <a:lnTo>
                    <a:pt x="213838" y="12954"/>
                  </a:lnTo>
                  <a:lnTo>
                    <a:pt x="221039" y="16561"/>
                  </a:lnTo>
                  <a:lnTo>
                    <a:pt x="228240" y="20155"/>
                  </a:lnTo>
                  <a:lnTo>
                    <a:pt x="259189" y="44641"/>
                  </a:lnTo>
                  <a:lnTo>
                    <a:pt x="264955" y="50394"/>
                  </a:lnTo>
                  <a:lnTo>
                    <a:pt x="287269" y="82792"/>
                  </a:lnTo>
                  <a:lnTo>
                    <a:pt x="300235" y="120233"/>
                  </a:lnTo>
                  <a:lnTo>
                    <a:pt x="301670" y="128158"/>
                  </a:lnTo>
                  <a:lnTo>
                    <a:pt x="303118" y="136083"/>
                  </a:lnTo>
                  <a:lnTo>
                    <a:pt x="303829" y="143995"/>
                  </a:lnTo>
                  <a:lnTo>
                    <a:pt x="303829" y="151920"/>
                  </a:lnTo>
                  <a:lnTo>
                    <a:pt x="303118" y="151920"/>
                  </a:lnTo>
                  <a:lnTo>
                    <a:pt x="303118" y="159832"/>
                  </a:lnTo>
                  <a:lnTo>
                    <a:pt x="302394" y="167757"/>
                  </a:lnTo>
                  <a:lnTo>
                    <a:pt x="300946" y="175682"/>
                  </a:lnTo>
                  <a:lnTo>
                    <a:pt x="299511" y="183594"/>
                  </a:lnTo>
                  <a:lnTo>
                    <a:pt x="298076" y="190795"/>
                  </a:lnTo>
                  <a:lnTo>
                    <a:pt x="295917" y="198720"/>
                  </a:lnTo>
                  <a:lnTo>
                    <a:pt x="293034" y="205921"/>
                  </a:lnTo>
                  <a:lnTo>
                    <a:pt x="290151" y="213834"/>
                  </a:lnTo>
                  <a:lnTo>
                    <a:pt x="269273" y="246956"/>
                  </a:lnTo>
                  <a:lnTo>
                    <a:pt x="264231" y="253433"/>
                  </a:lnTo>
                  <a:lnTo>
                    <a:pt x="259189" y="259199"/>
                  </a:lnTo>
                  <a:lnTo>
                    <a:pt x="253436" y="264228"/>
                  </a:lnTo>
                  <a:lnTo>
                    <a:pt x="246960" y="269994"/>
                  </a:lnTo>
                  <a:lnTo>
                    <a:pt x="241194" y="274312"/>
                  </a:lnTo>
                  <a:lnTo>
                    <a:pt x="233993" y="279354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49"/>
                  </a:lnTo>
                  <a:lnTo>
                    <a:pt x="205914" y="293756"/>
                  </a:lnTo>
                  <a:lnTo>
                    <a:pt x="198713" y="295915"/>
                  </a:lnTo>
                  <a:lnTo>
                    <a:pt x="190801" y="298798"/>
                  </a:lnTo>
                  <a:lnTo>
                    <a:pt x="183600" y="300233"/>
                  </a:lnTo>
                  <a:lnTo>
                    <a:pt x="175676" y="301669"/>
                  </a:lnTo>
                  <a:lnTo>
                    <a:pt x="167764" y="303116"/>
                  </a:lnTo>
                  <a:lnTo>
                    <a:pt x="159839" y="303840"/>
                  </a:lnTo>
                  <a:lnTo>
                    <a:pt x="151914" y="303840"/>
                  </a:lnTo>
                  <a:lnTo>
                    <a:pt x="151914" y="303116"/>
                  </a:lnTo>
                  <a:lnTo>
                    <a:pt x="144002" y="303116"/>
                  </a:lnTo>
                  <a:lnTo>
                    <a:pt x="136078" y="302393"/>
                  </a:lnTo>
                  <a:lnTo>
                    <a:pt x="128166" y="300957"/>
                  </a:lnTo>
                  <a:lnTo>
                    <a:pt x="120241" y="299522"/>
                  </a:lnTo>
                  <a:lnTo>
                    <a:pt x="113040" y="298074"/>
                  </a:lnTo>
                  <a:lnTo>
                    <a:pt x="105128" y="295915"/>
                  </a:lnTo>
                  <a:lnTo>
                    <a:pt x="97928" y="293032"/>
                  </a:lnTo>
                  <a:lnTo>
                    <a:pt x="90003" y="290149"/>
                  </a:lnTo>
                  <a:lnTo>
                    <a:pt x="56882" y="269270"/>
                  </a:lnTo>
                  <a:lnTo>
                    <a:pt x="50405" y="264228"/>
                  </a:lnTo>
                  <a:lnTo>
                    <a:pt x="44639" y="259199"/>
                  </a:lnTo>
                  <a:lnTo>
                    <a:pt x="39597" y="253433"/>
                  </a:lnTo>
                  <a:lnTo>
                    <a:pt x="33844" y="246956"/>
                  </a:lnTo>
                  <a:lnTo>
                    <a:pt x="29526" y="241190"/>
                  </a:lnTo>
                  <a:lnTo>
                    <a:pt x="24485" y="234002"/>
                  </a:lnTo>
                  <a:lnTo>
                    <a:pt x="20891" y="227525"/>
                  </a:lnTo>
                  <a:lnTo>
                    <a:pt x="16560" y="220311"/>
                  </a:lnTo>
                  <a:lnTo>
                    <a:pt x="13690" y="213122"/>
                  </a:lnTo>
                  <a:lnTo>
                    <a:pt x="10083" y="205921"/>
                  </a:lnTo>
                  <a:lnTo>
                    <a:pt x="7924" y="198720"/>
                  </a:lnTo>
                  <a:lnTo>
                    <a:pt x="5041" y="190795"/>
                  </a:lnTo>
                  <a:lnTo>
                    <a:pt x="3606" y="183594"/>
                  </a:lnTo>
                  <a:lnTo>
                    <a:pt x="2171" y="175682"/>
                  </a:lnTo>
                  <a:lnTo>
                    <a:pt x="723" y="167757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sp>
        <p:nvSpPr>
          <p:cNvPr id="442" name="Google Shape;442;p34"/>
          <p:cNvSpPr txBox="1"/>
          <p:nvPr>
            <p:ph type="title"/>
          </p:nvPr>
        </p:nvSpPr>
        <p:spPr>
          <a:xfrm>
            <a:off x="494926" y="220050"/>
            <a:ext cx="62556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Dispositivos</a:t>
            </a:r>
            <a:endParaRPr sz="2800"/>
          </a:p>
        </p:txBody>
      </p:sp>
      <p:sp>
        <p:nvSpPr>
          <p:cNvPr id="443" name="Google Shape;443;p34"/>
          <p:cNvSpPr txBox="1"/>
          <p:nvPr/>
        </p:nvSpPr>
        <p:spPr>
          <a:xfrm>
            <a:off x="499800" y="707100"/>
            <a:ext cx="64266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Raspberry Pi 4 Model B</a:t>
            </a:r>
            <a:endParaRPr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444" name="Google Shape;444;p34"/>
          <p:cNvGraphicFramePr/>
          <p:nvPr/>
        </p:nvGraphicFramePr>
        <p:xfrm>
          <a:off x="290175" y="1250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{053CFF32-267E-4BA7-A867-937396860363}</a:tableStyleId>
              </a:tblPr>
              <a:tblGrid>
                <a:gridCol w="1427275"/>
                <a:gridCol w="1427275"/>
                <a:gridCol w="1427275"/>
              </a:tblGrid>
              <a:tr h="315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RAM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CPU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Power Supply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1165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 GB LPDDR4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Quad-core 64-bit ARM-Cortex A72 running at 1.5GHz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5V/3A </a:t>
                      </a:r>
                      <a:r>
                        <a:rPr lang="pt-BR"/>
                        <a:t>USB-C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45" name="Google Shape;44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2908" y="800100"/>
            <a:ext cx="4374716" cy="26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4579" y="2721725"/>
            <a:ext cx="1849571" cy="254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4"/>
          <p:cNvSpPr/>
          <p:nvPr/>
        </p:nvSpPr>
        <p:spPr>
          <a:xfrm flipH="1" rot="10800000">
            <a:off x="8220497" y="3404998"/>
            <a:ext cx="923330" cy="1738503"/>
          </a:xfrm>
          <a:custGeom>
            <a:rect b="b" l="l" r="r" t="t"/>
            <a:pathLst>
              <a:path extrusionOk="0" h="4457700" w="2238375">
                <a:moveTo>
                  <a:pt x="582447" y="3351542"/>
                </a:moveTo>
                <a:lnTo>
                  <a:pt x="527723" y="3351542"/>
                </a:lnTo>
                <a:lnTo>
                  <a:pt x="0" y="3874261"/>
                </a:lnTo>
                <a:lnTo>
                  <a:pt x="0" y="4457699"/>
                </a:lnTo>
                <a:lnTo>
                  <a:pt x="582447" y="4457699"/>
                </a:lnTo>
                <a:lnTo>
                  <a:pt x="582447" y="4428654"/>
                </a:lnTo>
                <a:lnTo>
                  <a:pt x="29514" y="4428654"/>
                </a:lnTo>
                <a:lnTo>
                  <a:pt x="29514" y="3904500"/>
                </a:lnTo>
                <a:lnTo>
                  <a:pt x="1136815" y="3904500"/>
                </a:lnTo>
                <a:lnTo>
                  <a:pt x="1136815" y="3874261"/>
                </a:lnTo>
                <a:lnTo>
                  <a:pt x="42468" y="3874261"/>
                </a:lnTo>
                <a:lnTo>
                  <a:pt x="552208" y="3370262"/>
                </a:lnTo>
                <a:lnTo>
                  <a:pt x="582447" y="3370262"/>
                </a:lnTo>
                <a:lnTo>
                  <a:pt x="582447" y="3351542"/>
                </a:lnTo>
                <a:close/>
              </a:path>
              <a:path extrusionOk="0" h="4457700" w="2238375">
                <a:moveTo>
                  <a:pt x="582447" y="3904500"/>
                </a:moveTo>
                <a:lnTo>
                  <a:pt x="552208" y="3904500"/>
                </a:lnTo>
                <a:lnTo>
                  <a:pt x="552208" y="4428654"/>
                </a:lnTo>
                <a:lnTo>
                  <a:pt x="582447" y="4428654"/>
                </a:lnTo>
                <a:lnTo>
                  <a:pt x="582447" y="3904500"/>
                </a:lnTo>
                <a:close/>
              </a:path>
              <a:path extrusionOk="0" h="4457700" w="2238375">
                <a:moveTo>
                  <a:pt x="582447" y="3370262"/>
                </a:moveTo>
                <a:lnTo>
                  <a:pt x="552208" y="3370262"/>
                </a:lnTo>
                <a:lnTo>
                  <a:pt x="552208" y="3874261"/>
                </a:lnTo>
                <a:lnTo>
                  <a:pt x="582447" y="3874261"/>
                </a:lnTo>
                <a:lnTo>
                  <a:pt x="582447" y="3370262"/>
                </a:lnTo>
                <a:close/>
              </a:path>
              <a:path extrusionOk="0" h="4457700" w="2238375">
                <a:moveTo>
                  <a:pt x="1136815" y="2245639"/>
                </a:moveTo>
                <a:lnTo>
                  <a:pt x="1106576" y="2245639"/>
                </a:lnTo>
                <a:lnTo>
                  <a:pt x="1106576" y="2768358"/>
                </a:lnTo>
                <a:lnTo>
                  <a:pt x="0" y="2768358"/>
                </a:lnTo>
                <a:lnTo>
                  <a:pt x="0" y="3351542"/>
                </a:lnTo>
                <a:lnTo>
                  <a:pt x="1106576" y="3351542"/>
                </a:lnTo>
                <a:lnTo>
                  <a:pt x="1106576" y="3874261"/>
                </a:lnTo>
                <a:lnTo>
                  <a:pt x="1136815" y="3874261"/>
                </a:lnTo>
                <a:lnTo>
                  <a:pt x="1136815" y="3321303"/>
                </a:lnTo>
                <a:lnTo>
                  <a:pt x="29514" y="3321303"/>
                </a:lnTo>
                <a:lnTo>
                  <a:pt x="29514" y="2797162"/>
                </a:lnTo>
                <a:lnTo>
                  <a:pt x="1136815" y="2797162"/>
                </a:lnTo>
                <a:lnTo>
                  <a:pt x="1136815" y="2791396"/>
                </a:lnTo>
                <a:lnTo>
                  <a:pt x="1179121" y="2749638"/>
                </a:lnTo>
                <a:lnTo>
                  <a:pt x="1136815" y="2749638"/>
                </a:lnTo>
                <a:lnTo>
                  <a:pt x="1136815" y="2245639"/>
                </a:lnTo>
                <a:close/>
              </a:path>
              <a:path extrusionOk="0" h="4457700" w="2238375">
                <a:moveTo>
                  <a:pt x="582447" y="2797162"/>
                </a:moveTo>
                <a:lnTo>
                  <a:pt x="552208" y="2797162"/>
                </a:lnTo>
                <a:lnTo>
                  <a:pt x="552208" y="3321303"/>
                </a:lnTo>
                <a:lnTo>
                  <a:pt x="602602" y="3321303"/>
                </a:lnTo>
                <a:lnTo>
                  <a:pt x="625829" y="3298266"/>
                </a:lnTo>
                <a:lnTo>
                  <a:pt x="582447" y="3298266"/>
                </a:lnTo>
                <a:lnTo>
                  <a:pt x="582447" y="2797162"/>
                </a:lnTo>
                <a:close/>
              </a:path>
              <a:path extrusionOk="0" h="4457700" w="2238375">
                <a:moveTo>
                  <a:pt x="1131061" y="2797162"/>
                </a:moveTo>
                <a:lnTo>
                  <a:pt x="1087856" y="2797162"/>
                </a:lnTo>
                <a:lnTo>
                  <a:pt x="582447" y="3298266"/>
                </a:lnTo>
                <a:lnTo>
                  <a:pt x="625829" y="3298266"/>
                </a:lnTo>
                <a:lnTo>
                  <a:pt x="1131061" y="2797162"/>
                </a:lnTo>
                <a:close/>
              </a:path>
              <a:path extrusionOk="0" h="4457700" w="2238375">
                <a:moveTo>
                  <a:pt x="1689747" y="1691258"/>
                </a:moveTo>
                <a:lnTo>
                  <a:pt x="1660944" y="1691258"/>
                </a:lnTo>
                <a:lnTo>
                  <a:pt x="1660944" y="2215400"/>
                </a:lnTo>
                <a:lnTo>
                  <a:pt x="552208" y="2215400"/>
                </a:lnTo>
                <a:lnTo>
                  <a:pt x="552208" y="2768358"/>
                </a:lnTo>
                <a:lnTo>
                  <a:pt x="582447" y="2768358"/>
                </a:lnTo>
                <a:lnTo>
                  <a:pt x="582447" y="2245639"/>
                </a:lnTo>
                <a:lnTo>
                  <a:pt x="1689747" y="2245639"/>
                </a:lnTo>
                <a:lnTo>
                  <a:pt x="1689747" y="1691258"/>
                </a:lnTo>
                <a:close/>
              </a:path>
              <a:path extrusionOk="0" h="4457700" w="2238375">
                <a:moveTo>
                  <a:pt x="1689747" y="2245639"/>
                </a:moveTo>
                <a:lnTo>
                  <a:pt x="1646554" y="2245639"/>
                </a:lnTo>
                <a:lnTo>
                  <a:pt x="1136815" y="2749638"/>
                </a:lnTo>
                <a:lnTo>
                  <a:pt x="1179121" y="2749638"/>
                </a:lnTo>
                <a:lnTo>
                  <a:pt x="1689747" y="2245639"/>
                </a:lnTo>
                <a:close/>
              </a:path>
              <a:path extrusionOk="0" h="4457700" w="2238375">
                <a:moveTo>
                  <a:pt x="2238374" y="0"/>
                </a:moveTo>
                <a:lnTo>
                  <a:pt x="1660944" y="0"/>
                </a:lnTo>
                <a:lnTo>
                  <a:pt x="1106576" y="553669"/>
                </a:lnTo>
                <a:lnTo>
                  <a:pt x="1106576" y="1136865"/>
                </a:lnTo>
                <a:lnTo>
                  <a:pt x="2212441" y="1136865"/>
                </a:lnTo>
                <a:lnTo>
                  <a:pt x="2212441" y="1661020"/>
                </a:lnTo>
                <a:lnTo>
                  <a:pt x="1106576" y="1661020"/>
                </a:lnTo>
                <a:lnTo>
                  <a:pt x="1106576" y="2215400"/>
                </a:lnTo>
                <a:lnTo>
                  <a:pt x="1136815" y="2215400"/>
                </a:lnTo>
                <a:lnTo>
                  <a:pt x="1136815" y="1691258"/>
                </a:lnTo>
                <a:lnTo>
                  <a:pt x="2238374" y="1691258"/>
                </a:lnTo>
                <a:lnTo>
                  <a:pt x="2238374" y="1106627"/>
                </a:lnTo>
                <a:lnTo>
                  <a:pt x="1136815" y="1106627"/>
                </a:lnTo>
                <a:lnTo>
                  <a:pt x="1136815" y="583907"/>
                </a:lnTo>
                <a:lnTo>
                  <a:pt x="2238374" y="583907"/>
                </a:lnTo>
                <a:lnTo>
                  <a:pt x="2238374" y="553669"/>
                </a:lnTo>
                <a:lnTo>
                  <a:pt x="1148333" y="553669"/>
                </a:lnTo>
                <a:lnTo>
                  <a:pt x="1660944" y="42481"/>
                </a:lnTo>
                <a:lnTo>
                  <a:pt x="1689747" y="42481"/>
                </a:lnTo>
                <a:lnTo>
                  <a:pt x="1689747" y="29514"/>
                </a:lnTo>
                <a:lnTo>
                  <a:pt x="2238374" y="29514"/>
                </a:lnTo>
                <a:lnTo>
                  <a:pt x="2238374" y="0"/>
                </a:lnTo>
                <a:close/>
              </a:path>
              <a:path extrusionOk="0" h="4457700" w="2238375">
                <a:moveTo>
                  <a:pt x="1689747" y="1136865"/>
                </a:moveTo>
                <a:lnTo>
                  <a:pt x="1660944" y="1136865"/>
                </a:lnTo>
                <a:lnTo>
                  <a:pt x="1660944" y="1661020"/>
                </a:lnTo>
                <a:lnTo>
                  <a:pt x="1689747" y="1661020"/>
                </a:lnTo>
                <a:lnTo>
                  <a:pt x="1689747" y="1136865"/>
                </a:lnTo>
                <a:close/>
              </a:path>
              <a:path extrusionOk="0" h="4457700" w="2238375">
                <a:moveTo>
                  <a:pt x="1689747" y="583907"/>
                </a:moveTo>
                <a:lnTo>
                  <a:pt x="1660944" y="583907"/>
                </a:lnTo>
                <a:lnTo>
                  <a:pt x="1660944" y="1106627"/>
                </a:lnTo>
                <a:lnTo>
                  <a:pt x="1689747" y="1106627"/>
                </a:lnTo>
                <a:lnTo>
                  <a:pt x="1689747" y="583907"/>
                </a:lnTo>
                <a:close/>
              </a:path>
              <a:path extrusionOk="0" h="4457700" w="2238375">
                <a:moveTo>
                  <a:pt x="1689747" y="42481"/>
                </a:moveTo>
                <a:lnTo>
                  <a:pt x="1660944" y="42481"/>
                </a:lnTo>
                <a:lnTo>
                  <a:pt x="1660944" y="553669"/>
                </a:lnTo>
                <a:lnTo>
                  <a:pt x="1689747" y="553669"/>
                </a:lnTo>
                <a:lnTo>
                  <a:pt x="1689747" y="42481"/>
                </a:lnTo>
                <a:close/>
              </a:path>
              <a:path extrusionOk="0" h="4457700" w="2238375">
                <a:moveTo>
                  <a:pt x="2238374" y="29514"/>
                </a:moveTo>
                <a:lnTo>
                  <a:pt x="2212441" y="29514"/>
                </a:lnTo>
                <a:lnTo>
                  <a:pt x="2212441" y="553669"/>
                </a:lnTo>
                <a:lnTo>
                  <a:pt x="2238374" y="553669"/>
                </a:lnTo>
                <a:lnTo>
                  <a:pt x="2238374" y="29514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34"/>
          <p:cNvSpPr/>
          <p:nvPr/>
        </p:nvSpPr>
        <p:spPr>
          <a:xfrm rot="-5400000">
            <a:off x="8944592" y="532821"/>
            <a:ext cx="95812" cy="110259"/>
          </a:xfrm>
          <a:custGeom>
            <a:rect b="b" l="l" r="r" t="t"/>
            <a:pathLst>
              <a:path extrusionOk="0" h="304164" w="304165">
                <a:moveTo>
                  <a:pt x="0" y="151920"/>
                </a:moveTo>
                <a:lnTo>
                  <a:pt x="0" y="143995"/>
                </a:lnTo>
                <a:lnTo>
                  <a:pt x="723" y="136083"/>
                </a:lnTo>
                <a:lnTo>
                  <a:pt x="2171" y="128158"/>
                </a:lnTo>
                <a:lnTo>
                  <a:pt x="3606" y="120233"/>
                </a:lnTo>
                <a:lnTo>
                  <a:pt x="16560" y="82792"/>
                </a:lnTo>
                <a:lnTo>
                  <a:pt x="38886" y="50394"/>
                </a:lnTo>
                <a:lnTo>
                  <a:pt x="44639" y="44641"/>
                </a:lnTo>
                <a:lnTo>
                  <a:pt x="50405" y="38875"/>
                </a:lnTo>
                <a:lnTo>
                  <a:pt x="82802" y="16561"/>
                </a:lnTo>
                <a:lnTo>
                  <a:pt x="120241" y="3606"/>
                </a:lnTo>
                <a:lnTo>
                  <a:pt x="128166" y="2159"/>
                </a:lnTo>
                <a:lnTo>
                  <a:pt x="136078" y="723"/>
                </a:lnTo>
                <a:lnTo>
                  <a:pt x="144002" y="0"/>
                </a:lnTo>
                <a:lnTo>
                  <a:pt x="151914" y="0"/>
                </a:lnTo>
                <a:lnTo>
                  <a:pt x="159839" y="0"/>
                </a:lnTo>
                <a:lnTo>
                  <a:pt x="167764" y="723"/>
                </a:lnTo>
                <a:lnTo>
                  <a:pt x="175676" y="2159"/>
                </a:lnTo>
                <a:lnTo>
                  <a:pt x="183600" y="3606"/>
                </a:lnTo>
                <a:lnTo>
                  <a:pt x="191512" y="5042"/>
                </a:lnTo>
                <a:lnTo>
                  <a:pt x="198713" y="7201"/>
                </a:lnTo>
                <a:lnTo>
                  <a:pt x="206638" y="10084"/>
                </a:lnTo>
                <a:lnTo>
                  <a:pt x="213838" y="12954"/>
                </a:lnTo>
                <a:lnTo>
                  <a:pt x="221039" y="16561"/>
                </a:lnTo>
                <a:lnTo>
                  <a:pt x="228240" y="20155"/>
                </a:lnTo>
                <a:lnTo>
                  <a:pt x="259189" y="44641"/>
                </a:lnTo>
                <a:lnTo>
                  <a:pt x="264955" y="50394"/>
                </a:lnTo>
                <a:lnTo>
                  <a:pt x="287269" y="82792"/>
                </a:lnTo>
                <a:lnTo>
                  <a:pt x="300235" y="120233"/>
                </a:lnTo>
                <a:lnTo>
                  <a:pt x="301670" y="128158"/>
                </a:lnTo>
                <a:lnTo>
                  <a:pt x="303118" y="136083"/>
                </a:lnTo>
                <a:lnTo>
                  <a:pt x="303829" y="143995"/>
                </a:lnTo>
                <a:lnTo>
                  <a:pt x="303829" y="151920"/>
                </a:lnTo>
                <a:lnTo>
                  <a:pt x="303118" y="151920"/>
                </a:lnTo>
                <a:lnTo>
                  <a:pt x="303118" y="159832"/>
                </a:lnTo>
                <a:lnTo>
                  <a:pt x="302394" y="167757"/>
                </a:lnTo>
                <a:lnTo>
                  <a:pt x="300946" y="175682"/>
                </a:lnTo>
                <a:lnTo>
                  <a:pt x="299511" y="183594"/>
                </a:lnTo>
                <a:lnTo>
                  <a:pt x="298076" y="190795"/>
                </a:lnTo>
                <a:lnTo>
                  <a:pt x="295917" y="198720"/>
                </a:lnTo>
                <a:lnTo>
                  <a:pt x="293034" y="205921"/>
                </a:lnTo>
                <a:lnTo>
                  <a:pt x="290151" y="213834"/>
                </a:lnTo>
                <a:lnTo>
                  <a:pt x="269273" y="246956"/>
                </a:lnTo>
                <a:lnTo>
                  <a:pt x="264231" y="253433"/>
                </a:lnTo>
                <a:lnTo>
                  <a:pt x="259189" y="259199"/>
                </a:lnTo>
                <a:lnTo>
                  <a:pt x="253436" y="264228"/>
                </a:lnTo>
                <a:lnTo>
                  <a:pt x="246960" y="269994"/>
                </a:lnTo>
                <a:lnTo>
                  <a:pt x="241194" y="274312"/>
                </a:lnTo>
                <a:lnTo>
                  <a:pt x="233993" y="279354"/>
                </a:lnTo>
                <a:lnTo>
                  <a:pt x="227516" y="282961"/>
                </a:lnTo>
                <a:lnTo>
                  <a:pt x="220315" y="287279"/>
                </a:lnTo>
                <a:lnTo>
                  <a:pt x="213115" y="290149"/>
                </a:lnTo>
                <a:lnTo>
                  <a:pt x="205914" y="293756"/>
                </a:lnTo>
                <a:lnTo>
                  <a:pt x="198713" y="295915"/>
                </a:lnTo>
                <a:lnTo>
                  <a:pt x="190801" y="298798"/>
                </a:lnTo>
                <a:lnTo>
                  <a:pt x="183600" y="300233"/>
                </a:lnTo>
                <a:lnTo>
                  <a:pt x="175676" y="301669"/>
                </a:lnTo>
                <a:lnTo>
                  <a:pt x="167764" y="303116"/>
                </a:lnTo>
                <a:lnTo>
                  <a:pt x="159839" y="303840"/>
                </a:lnTo>
                <a:lnTo>
                  <a:pt x="151914" y="303840"/>
                </a:lnTo>
                <a:lnTo>
                  <a:pt x="151914" y="303116"/>
                </a:lnTo>
                <a:lnTo>
                  <a:pt x="144002" y="303116"/>
                </a:lnTo>
                <a:lnTo>
                  <a:pt x="136078" y="302393"/>
                </a:lnTo>
                <a:lnTo>
                  <a:pt x="128166" y="300957"/>
                </a:lnTo>
                <a:lnTo>
                  <a:pt x="120241" y="299522"/>
                </a:lnTo>
                <a:lnTo>
                  <a:pt x="113040" y="298074"/>
                </a:lnTo>
                <a:lnTo>
                  <a:pt x="105128" y="295915"/>
                </a:lnTo>
                <a:lnTo>
                  <a:pt x="97928" y="293032"/>
                </a:lnTo>
                <a:lnTo>
                  <a:pt x="90003" y="290149"/>
                </a:lnTo>
                <a:lnTo>
                  <a:pt x="56882" y="269270"/>
                </a:lnTo>
                <a:lnTo>
                  <a:pt x="50405" y="264228"/>
                </a:lnTo>
                <a:lnTo>
                  <a:pt x="44639" y="259199"/>
                </a:lnTo>
                <a:lnTo>
                  <a:pt x="39597" y="253433"/>
                </a:lnTo>
                <a:lnTo>
                  <a:pt x="33844" y="246956"/>
                </a:lnTo>
                <a:lnTo>
                  <a:pt x="29526" y="241190"/>
                </a:lnTo>
                <a:lnTo>
                  <a:pt x="24485" y="234002"/>
                </a:lnTo>
                <a:lnTo>
                  <a:pt x="20891" y="227525"/>
                </a:lnTo>
                <a:lnTo>
                  <a:pt x="16560" y="220311"/>
                </a:lnTo>
                <a:lnTo>
                  <a:pt x="13690" y="213122"/>
                </a:lnTo>
                <a:lnTo>
                  <a:pt x="10083" y="205921"/>
                </a:lnTo>
                <a:lnTo>
                  <a:pt x="7924" y="198720"/>
                </a:lnTo>
                <a:lnTo>
                  <a:pt x="5041" y="190795"/>
                </a:lnTo>
                <a:lnTo>
                  <a:pt x="3606" y="183594"/>
                </a:lnTo>
                <a:lnTo>
                  <a:pt x="2171" y="175682"/>
                </a:lnTo>
                <a:lnTo>
                  <a:pt x="723" y="167757"/>
                </a:lnTo>
                <a:lnTo>
                  <a:pt x="0" y="159832"/>
                </a:lnTo>
                <a:lnTo>
                  <a:pt x="0" y="151920"/>
                </a:lnTo>
                <a:close/>
              </a:path>
            </a:pathLst>
          </a:custGeom>
          <a:noFill/>
          <a:ln cap="flat" cmpd="sng" w="18700">
            <a:solidFill>
              <a:srgbClr val="9595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9" name="Google Shape;449;p34"/>
          <p:cNvSpPr txBox="1"/>
          <p:nvPr/>
        </p:nvSpPr>
        <p:spPr>
          <a:xfrm>
            <a:off x="499800" y="3313225"/>
            <a:ext cx="64266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Câmera TEDGE 720p HD - USB</a:t>
            </a:r>
            <a:endParaRPr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" name="Google Shape;454;p35"/>
          <p:cNvGrpSpPr/>
          <p:nvPr/>
        </p:nvGrpSpPr>
        <p:grpSpPr>
          <a:xfrm>
            <a:off x="12" y="4644980"/>
            <a:ext cx="499782" cy="498514"/>
            <a:chOff x="7660221" y="618553"/>
            <a:chExt cx="1000165" cy="998225"/>
          </a:xfrm>
        </p:grpSpPr>
        <p:sp>
          <p:nvSpPr>
            <p:cNvPr id="455" name="Google Shape;455;p35"/>
            <p:cNvSpPr/>
            <p:nvPr/>
          </p:nvSpPr>
          <p:spPr>
            <a:xfrm>
              <a:off x="7660221" y="618553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499643" y="0"/>
                  </a:moveTo>
                  <a:lnTo>
                    <a:pt x="497115" y="43787"/>
                  </a:lnTo>
                  <a:lnTo>
                    <a:pt x="489730" y="87284"/>
                  </a:lnTo>
                  <a:lnTo>
                    <a:pt x="477787" y="130185"/>
                  </a:lnTo>
                  <a:lnTo>
                    <a:pt x="461588" y="172186"/>
                  </a:lnTo>
                  <a:lnTo>
                    <a:pt x="441432" y="212982"/>
                  </a:lnTo>
                  <a:lnTo>
                    <a:pt x="417617" y="252267"/>
                  </a:lnTo>
                  <a:lnTo>
                    <a:pt x="390445" y="289737"/>
                  </a:lnTo>
                  <a:lnTo>
                    <a:pt x="360215" y="325085"/>
                  </a:lnTo>
                  <a:lnTo>
                    <a:pt x="327227" y="358008"/>
                  </a:lnTo>
                  <a:lnTo>
                    <a:pt x="291780" y="388201"/>
                  </a:lnTo>
                  <a:lnTo>
                    <a:pt x="254175" y="415357"/>
                  </a:lnTo>
                  <a:lnTo>
                    <a:pt x="214711" y="439173"/>
                  </a:lnTo>
                  <a:lnTo>
                    <a:pt x="173688" y="459342"/>
                  </a:lnTo>
                  <a:lnTo>
                    <a:pt x="131405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5" y="519539"/>
                  </a:lnTo>
                  <a:lnTo>
                    <a:pt x="173688" y="535887"/>
                  </a:lnTo>
                  <a:lnTo>
                    <a:pt x="214711" y="556213"/>
                  </a:lnTo>
                  <a:lnTo>
                    <a:pt x="254175" y="580208"/>
                  </a:lnTo>
                  <a:lnTo>
                    <a:pt x="291780" y="607563"/>
                  </a:lnTo>
                  <a:lnTo>
                    <a:pt x="327227" y="637967"/>
                  </a:lnTo>
                  <a:lnTo>
                    <a:pt x="360215" y="671112"/>
                  </a:lnTo>
                  <a:lnTo>
                    <a:pt x="390445" y="706687"/>
                  </a:lnTo>
                  <a:lnTo>
                    <a:pt x="417617" y="744385"/>
                  </a:lnTo>
                  <a:lnTo>
                    <a:pt x="441432" y="783894"/>
                  </a:lnTo>
                  <a:lnTo>
                    <a:pt x="461588" y="824905"/>
                  </a:lnTo>
                  <a:lnTo>
                    <a:pt x="477787" y="867110"/>
                  </a:lnTo>
                  <a:lnTo>
                    <a:pt x="489730" y="910198"/>
                  </a:lnTo>
                  <a:lnTo>
                    <a:pt x="497115" y="953861"/>
                  </a:lnTo>
                  <a:lnTo>
                    <a:pt x="499643" y="997788"/>
                  </a:lnTo>
                  <a:lnTo>
                    <a:pt x="502171" y="953861"/>
                  </a:lnTo>
                  <a:lnTo>
                    <a:pt x="509558" y="910198"/>
                  </a:lnTo>
                  <a:lnTo>
                    <a:pt x="521503" y="867110"/>
                  </a:lnTo>
                  <a:lnTo>
                    <a:pt x="537709" y="824905"/>
                  </a:lnTo>
                  <a:lnTo>
                    <a:pt x="557875" y="783894"/>
                  </a:lnTo>
                  <a:lnTo>
                    <a:pt x="581703" y="744385"/>
                  </a:lnTo>
                  <a:lnTo>
                    <a:pt x="608895" y="706687"/>
                  </a:lnTo>
                  <a:lnTo>
                    <a:pt x="639150" y="671112"/>
                  </a:lnTo>
                  <a:lnTo>
                    <a:pt x="672171" y="637967"/>
                  </a:lnTo>
                  <a:lnTo>
                    <a:pt x="707658" y="607563"/>
                  </a:lnTo>
                  <a:lnTo>
                    <a:pt x="745313" y="580208"/>
                  </a:lnTo>
                  <a:lnTo>
                    <a:pt x="784835" y="556213"/>
                  </a:lnTo>
                  <a:lnTo>
                    <a:pt x="825927" y="535887"/>
                  </a:lnTo>
                  <a:lnTo>
                    <a:pt x="868290" y="519539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0" y="475560"/>
                  </a:lnTo>
                  <a:lnTo>
                    <a:pt x="825927" y="459342"/>
                  </a:lnTo>
                  <a:lnTo>
                    <a:pt x="784835" y="439173"/>
                  </a:lnTo>
                  <a:lnTo>
                    <a:pt x="745313" y="415357"/>
                  </a:lnTo>
                  <a:lnTo>
                    <a:pt x="707658" y="388201"/>
                  </a:lnTo>
                  <a:lnTo>
                    <a:pt x="672171" y="358008"/>
                  </a:lnTo>
                  <a:lnTo>
                    <a:pt x="639150" y="325085"/>
                  </a:lnTo>
                  <a:lnTo>
                    <a:pt x="608895" y="289737"/>
                  </a:lnTo>
                  <a:lnTo>
                    <a:pt x="581703" y="252267"/>
                  </a:lnTo>
                  <a:lnTo>
                    <a:pt x="557875" y="212982"/>
                  </a:lnTo>
                  <a:lnTo>
                    <a:pt x="537709" y="172186"/>
                  </a:lnTo>
                  <a:lnTo>
                    <a:pt x="521503" y="130185"/>
                  </a:lnTo>
                  <a:lnTo>
                    <a:pt x="509558" y="87284"/>
                  </a:lnTo>
                  <a:lnTo>
                    <a:pt x="502171" y="43787"/>
                  </a:lnTo>
                  <a:lnTo>
                    <a:pt x="49964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456" name="Google Shape;456;p35"/>
            <p:cNvSpPr/>
            <p:nvPr/>
          </p:nvSpPr>
          <p:spPr>
            <a:xfrm>
              <a:off x="7660261" y="618559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0" y="497453"/>
                  </a:moveTo>
                  <a:lnTo>
                    <a:pt x="44259" y="494918"/>
                  </a:lnTo>
                  <a:lnTo>
                    <a:pt x="88158" y="487517"/>
                  </a:lnTo>
                  <a:lnTo>
                    <a:pt x="131399" y="475555"/>
                  </a:lnTo>
                  <a:lnTo>
                    <a:pt x="173680" y="459336"/>
                  </a:lnTo>
                  <a:lnTo>
                    <a:pt x="214703" y="439167"/>
                  </a:lnTo>
                  <a:lnTo>
                    <a:pt x="254167" y="415351"/>
                  </a:lnTo>
                  <a:lnTo>
                    <a:pt x="291772" y="388195"/>
                  </a:lnTo>
                  <a:lnTo>
                    <a:pt x="327219" y="358002"/>
                  </a:lnTo>
                  <a:lnTo>
                    <a:pt x="360207" y="325079"/>
                  </a:lnTo>
                  <a:lnTo>
                    <a:pt x="390437" y="289731"/>
                  </a:lnTo>
                  <a:lnTo>
                    <a:pt x="417610" y="252262"/>
                  </a:lnTo>
                  <a:lnTo>
                    <a:pt x="441425" y="212977"/>
                  </a:lnTo>
                  <a:lnTo>
                    <a:pt x="461582" y="172182"/>
                  </a:lnTo>
                  <a:lnTo>
                    <a:pt x="477781" y="130182"/>
                  </a:lnTo>
                  <a:lnTo>
                    <a:pt x="489724" y="87281"/>
                  </a:lnTo>
                  <a:lnTo>
                    <a:pt x="497109" y="43785"/>
                  </a:lnTo>
                  <a:lnTo>
                    <a:pt x="499637" y="0"/>
                  </a:lnTo>
                  <a:lnTo>
                    <a:pt x="502166" y="43785"/>
                  </a:lnTo>
                  <a:lnTo>
                    <a:pt x="509553" y="87281"/>
                  </a:lnTo>
                  <a:lnTo>
                    <a:pt x="521499" y="130182"/>
                  </a:lnTo>
                  <a:lnTo>
                    <a:pt x="537705" y="172182"/>
                  </a:lnTo>
                  <a:lnTo>
                    <a:pt x="557872" y="212977"/>
                  </a:lnTo>
                  <a:lnTo>
                    <a:pt x="581701" y="252262"/>
                  </a:lnTo>
                  <a:lnTo>
                    <a:pt x="608893" y="289731"/>
                  </a:lnTo>
                  <a:lnTo>
                    <a:pt x="639149" y="325079"/>
                  </a:lnTo>
                  <a:lnTo>
                    <a:pt x="672171" y="358002"/>
                  </a:lnTo>
                  <a:lnTo>
                    <a:pt x="707659" y="388195"/>
                  </a:lnTo>
                  <a:lnTo>
                    <a:pt x="745314" y="415351"/>
                  </a:lnTo>
                  <a:lnTo>
                    <a:pt x="784837" y="439167"/>
                  </a:lnTo>
                  <a:lnTo>
                    <a:pt x="825929" y="459336"/>
                  </a:lnTo>
                  <a:lnTo>
                    <a:pt x="868292" y="475555"/>
                  </a:lnTo>
                  <a:lnTo>
                    <a:pt x="911626" y="487517"/>
                  </a:lnTo>
                  <a:lnTo>
                    <a:pt x="955632" y="494918"/>
                  </a:lnTo>
                  <a:lnTo>
                    <a:pt x="1000012" y="497453"/>
                  </a:lnTo>
                  <a:lnTo>
                    <a:pt x="955632" y="500010"/>
                  </a:lnTo>
                  <a:lnTo>
                    <a:pt x="911626" y="507473"/>
                  </a:lnTo>
                  <a:lnTo>
                    <a:pt x="868292" y="519534"/>
                  </a:lnTo>
                  <a:lnTo>
                    <a:pt x="825929" y="535882"/>
                  </a:lnTo>
                  <a:lnTo>
                    <a:pt x="784837" y="556209"/>
                  </a:lnTo>
                  <a:lnTo>
                    <a:pt x="745314" y="580204"/>
                  </a:lnTo>
                  <a:lnTo>
                    <a:pt x="707659" y="607559"/>
                  </a:lnTo>
                  <a:lnTo>
                    <a:pt x="672171" y="637964"/>
                  </a:lnTo>
                  <a:lnTo>
                    <a:pt x="639149" y="671109"/>
                  </a:lnTo>
                  <a:lnTo>
                    <a:pt x="608893" y="706685"/>
                  </a:lnTo>
                  <a:lnTo>
                    <a:pt x="581701" y="744383"/>
                  </a:lnTo>
                  <a:lnTo>
                    <a:pt x="557872" y="783893"/>
                  </a:lnTo>
                  <a:lnTo>
                    <a:pt x="537705" y="824905"/>
                  </a:lnTo>
                  <a:lnTo>
                    <a:pt x="521499" y="867110"/>
                  </a:lnTo>
                  <a:lnTo>
                    <a:pt x="509553" y="910199"/>
                  </a:lnTo>
                  <a:lnTo>
                    <a:pt x="502166" y="953862"/>
                  </a:lnTo>
                  <a:lnTo>
                    <a:pt x="499637" y="997790"/>
                  </a:lnTo>
                  <a:lnTo>
                    <a:pt x="497109" y="953862"/>
                  </a:lnTo>
                  <a:lnTo>
                    <a:pt x="489724" y="910199"/>
                  </a:lnTo>
                  <a:lnTo>
                    <a:pt x="477781" y="867110"/>
                  </a:lnTo>
                  <a:lnTo>
                    <a:pt x="461582" y="824905"/>
                  </a:lnTo>
                  <a:lnTo>
                    <a:pt x="441425" y="783893"/>
                  </a:lnTo>
                  <a:lnTo>
                    <a:pt x="417610" y="744383"/>
                  </a:lnTo>
                  <a:lnTo>
                    <a:pt x="390437" y="706685"/>
                  </a:lnTo>
                  <a:lnTo>
                    <a:pt x="360207" y="671109"/>
                  </a:lnTo>
                  <a:lnTo>
                    <a:pt x="327219" y="637964"/>
                  </a:lnTo>
                  <a:lnTo>
                    <a:pt x="291772" y="607559"/>
                  </a:lnTo>
                  <a:lnTo>
                    <a:pt x="254167" y="580204"/>
                  </a:lnTo>
                  <a:lnTo>
                    <a:pt x="214703" y="556209"/>
                  </a:lnTo>
                  <a:lnTo>
                    <a:pt x="173680" y="535882"/>
                  </a:lnTo>
                  <a:lnTo>
                    <a:pt x="131399" y="519534"/>
                  </a:lnTo>
                  <a:lnTo>
                    <a:pt x="88158" y="507473"/>
                  </a:lnTo>
                  <a:lnTo>
                    <a:pt x="44259" y="500010"/>
                  </a:lnTo>
                  <a:lnTo>
                    <a:pt x="0" y="497453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grpSp>
        <p:nvGrpSpPr>
          <p:cNvPr id="457" name="Google Shape;457;p35"/>
          <p:cNvGrpSpPr/>
          <p:nvPr/>
        </p:nvGrpSpPr>
        <p:grpSpPr>
          <a:xfrm rot="-5400000">
            <a:off x="7471652" y="-553837"/>
            <a:ext cx="1118516" cy="2226175"/>
            <a:chOff x="10170007" y="0"/>
            <a:chExt cx="2238375" cy="4457700"/>
          </a:xfrm>
        </p:grpSpPr>
        <p:sp>
          <p:nvSpPr>
            <p:cNvPr id="458" name="Google Shape;458;p35"/>
            <p:cNvSpPr/>
            <p:nvPr/>
          </p:nvSpPr>
          <p:spPr>
            <a:xfrm>
              <a:off x="10170007" y="0"/>
              <a:ext cx="2238375" cy="4457700"/>
            </a:xfrm>
            <a:custGeom>
              <a:rect b="b" l="l" r="r" t="t"/>
              <a:pathLst>
                <a:path extrusionOk="0" h="4457700" w="2238375">
                  <a:moveTo>
                    <a:pt x="582447" y="3351542"/>
                  </a:moveTo>
                  <a:lnTo>
                    <a:pt x="527723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47" y="4457699"/>
                  </a:lnTo>
                  <a:lnTo>
                    <a:pt x="582447" y="4428654"/>
                  </a:lnTo>
                  <a:lnTo>
                    <a:pt x="29514" y="4428654"/>
                  </a:lnTo>
                  <a:lnTo>
                    <a:pt x="29514" y="3904500"/>
                  </a:lnTo>
                  <a:lnTo>
                    <a:pt x="1136815" y="3904500"/>
                  </a:lnTo>
                  <a:lnTo>
                    <a:pt x="1136815" y="3874261"/>
                  </a:lnTo>
                  <a:lnTo>
                    <a:pt x="42468" y="3874261"/>
                  </a:lnTo>
                  <a:lnTo>
                    <a:pt x="552208" y="3370262"/>
                  </a:lnTo>
                  <a:lnTo>
                    <a:pt x="582447" y="3370262"/>
                  </a:lnTo>
                  <a:lnTo>
                    <a:pt x="582447" y="3351542"/>
                  </a:lnTo>
                  <a:close/>
                </a:path>
                <a:path extrusionOk="0" h="4457700" w="2238375">
                  <a:moveTo>
                    <a:pt x="582447" y="3904500"/>
                  </a:moveTo>
                  <a:lnTo>
                    <a:pt x="552208" y="3904500"/>
                  </a:lnTo>
                  <a:lnTo>
                    <a:pt x="552208" y="4428654"/>
                  </a:lnTo>
                  <a:lnTo>
                    <a:pt x="582447" y="4428654"/>
                  </a:lnTo>
                  <a:lnTo>
                    <a:pt x="582447" y="3904500"/>
                  </a:lnTo>
                  <a:close/>
                </a:path>
                <a:path extrusionOk="0" h="4457700" w="2238375">
                  <a:moveTo>
                    <a:pt x="582447" y="3370262"/>
                  </a:moveTo>
                  <a:lnTo>
                    <a:pt x="552208" y="3370262"/>
                  </a:lnTo>
                  <a:lnTo>
                    <a:pt x="552208" y="3874261"/>
                  </a:lnTo>
                  <a:lnTo>
                    <a:pt x="582447" y="3874261"/>
                  </a:lnTo>
                  <a:lnTo>
                    <a:pt x="582447" y="3370262"/>
                  </a:lnTo>
                  <a:close/>
                </a:path>
                <a:path extrusionOk="0" h="4457700" w="2238375">
                  <a:moveTo>
                    <a:pt x="1136815" y="2245639"/>
                  </a:moveTo>
                  <a:lnTo>
                    <a:pt x="1106576" y="2245639"/>
                  </a:lnTo>
                  <a:lnTo>
                    <a:pt x="1106576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76" y="3351542"/>
                  </a:lnTo>
                  <a:lnTo>
                    <a:pt x="1106576" y="3874261"/>
                  </a:lnTo>
                  <a:lnTo>
                    <a:pt x="1136815" y="3874261"/>
                  </a:lnTo>
                  <a:lnTo>
                    <a:pt x="1136815" y="3321303"/>
                  </a:lnTo>
                  <a:lnTo>
                    <a:pt x="29514" y="3321303"/>
                  </a:lnTo>
                  <a:lnTo>
                    <a:pt x="29514" y="2797162"/>
                  </a:lnTo>
                  <a:lnTo>
                    <a:pt x="1136815" y="2797162"/>
                  </a:lnTo>
                  <a:lnTo>
                    <a:pt x="1136815" y="2791396"/>
                  </a:lnTo>
                  <a:lnTo>
                    <a:pt x="1179121" y="2749638"/>
                  </a:lnTo>
                  <a:lnTo>
                    <a:pt x="1136815" y="2749638"/>
                  </a:lnTo>
                  <a:lnTo>
                    <a:pt x="1136815" y="2245639"/>
                  </a:lnTo>
                  <a:close/>
                </a:path>
                <a:path extrusionOk="0" h="4457700" w="2238375">
                  <a:moveTo>
                    <a:pt x="582447" y="2797162"/>
                  </a:moveTo>
                  <a:lnTo>
                    <a:pt x="552208" y="2797162"/>
                  </a:lnTo>
                  <a:lnTo>
                    <a:pt x="552208" y="3321303"/>
                  </a:lnTo>
                  <a:lnTo>
                    <a:pt x="602602" y="3321303"/>
                  </a:lnTo>
                  <a:lnTo>
                    <a:pt x="625829" y="3298266"/>
                  </a:lnTo>
                  <a:lnTo>
                    <a:pt x="582447" y="3298266"/>
                  </a:lnTo>
                  <a:lnTo>
                    <a:pt x="582447" y="2797162"/>
                  </a:lnTo>
                  <a:close/>
                </a:path>
                <a:path extrusionOk="0" h="4457700" w="2238375">
                  <a:moveTo>
                    <a:pt x="1131061" y="2797162"/>
                  </a:moveTo>
                  <a:lnTo>
                    <a:pt x="1087856" y="2797162"/>
                  </a:lnTo>
                  <a:lnTo>
                    <a:pt x="582447" y="3298266"/>
                  </a:lnTo>
                  <a:lnTo>
                    <a:pt x="625829" y="3298266"/>
                  </a:lnTo>
                  <a:lnTo>
                    <a:pt x="1131061" y="2797162"/>
                  </a:lnTo>
                  <a:close/>
                </a:path>
                <a:path extrusionOk="0" h="4457700" w="2238375">
                  <a:moveTo>
                    <a:pt x="1689747" y="1691258"/>
                  </a:moveTo>
                  <a:lnTo>
                    <a:pt x="1660944" y="1691258"/>
                  </a:lnTo>
                  <a:lnTo>
                    <a:pt x="1660944" y="2215400"/>
                  </a:lnTo>
                  <a:lnTo>
                    <a:pt x="552208" y="2215400"/>
                  </a:lnTo>
                  <a:lnTo>
                    <a:pt x="552208" y="2768358"/>
                  </a:lnTo>
                  <a:lnTo>
                    <a:pt x="582447" y="2768358"/>
                  </a:lnTo>
                  <a:lnTo>
                    <a:pt x="582447" y="2245639"/>
                  </a:lnTo>
                  <a:lnTo>
                    <a:pt x="1689747" y="2245639"/>
                  </a:lnTo>
                  <a:lnTo>
                    <a:pt x="1689747" y="1691258"/>
                  </a:lnTo>
                  <a:close/>
                </a:path>
                <a:path extrusionOk="0" h="4457700" w="2238375">
                  <a:moveTo>
                    <a:pt x="1689747" y="2245639"/>
                  </a:moveTo>
                  <a:lnTo>
                    <a:pt x="1646554" y="2245639"/>
                  </a:lnTo>
                  <a:lnTo>
                    <a:pt x="1136815" y="2749638"/>
                  </a:lnTo>
                  <a:lnTo>
                    <a:pt x="1179121" y="2749638"/>
                  </a:lnTo>
                  <a:lnTo>
                    <a:pt x="1689747" y="2245639"/>
                  </a:lnTo>
                  <a:close/>
                </a:path>
                <a:path extrusionOk="0" h="4457700" w="2238375">
                  <a:moveTo>
                    <a:pt x="2238374" y="0"/>
                  </a:moveTo>
                  <a:lnTo>
                    <a:pt x="1660944" y="0"/>
                  </a:lnTo>
                  <a:lnTo>
                    <a:pt x="1106576" y="553669"/>
                  </a:lnTo>
                  <a:lnTo>
                    <a:pt x="1106576" y="1136865"/>
                  </a:lnTo>
                  <a:lnTo>
                    <a:pt x="2212441" y="1136865"/>
                  </a:lnTo>
                  <a:lnTo>
                    <a:pt x="2212441" y="1661020"/>
                  </a:lnTo>
                  <a:lnTo>
                    <a:pt x="1106576" y="1661020"/>
                  </a:lnTo>
                  <a:lnTo>
                    <a:pt x="1106576" y="2215400"/>
                  </a:lnTo>
                  <a:lnTo>
                    <a:pt x="1136815" y="2215400"/>
                  </a:lnTo>
                  <a:lnTo>
                    <a:pt x="1136815" y="1691258"/>
                  </a:lnTo>
                  <a:lnTo>
                    <a:pt x="2238374" y="1691258"/>
                  </a:lnTo>
                  <a:lnTo>
                    <a:pt x="2238374" y="1106627"/>
                  </a:lnTo>
                  <a:lnTo>
                    <a:pt x="1136815" y="1106627"/>
                  </a:lnTo>
                  <a:lnTo>
                    <a:pt x="1136815" y="583907"/>
                  </a:lnTo>
                  <a:lnTo>
                    <a:pt x="2238374" y="583907"/>
                  </a:lnTo>
                  <a:lnTo>
                    <a:pt x="2238374" y="553669"/>
                  </a:lnTo>
                  <a:lnTo>
                    <a:pt x="1148333" y="553669"/>
                  </a:lnTo>
                  <a:lnTo>
                    <a:pt x="1660944" y="42481"/>
                  </a:lnTo>
                  <a:lnTo>
                    <a:pt x="1689747" y="42481"/>
                  </a:lnTo>
                  <a:lnTo>
                    <a:pt x="1689747" y="29514"/>
                  </a:lnTo>
                  <a:lnTo>
                    <a:pt x="2238374" y="29514"/>
                  </a:lnTo>
                  <a:lnTo>
                    <a:pt x="2238374" y="0"/>
                  </a:lnTo>
                  <a:close/>
                </a:path>
                <a:path extrusionOk="0" h="4457700" w="2238375">
                  <a:moveTo>
                    <a:pt x="1689747" y="1136865"/>
                  </a:moveTo>
                  <a:lnTo>
                    <a:pt x="1660944" y="1136865"/>
                  </a:lnTo>
                  <a:lnTo>
                    <a:pt x="1660944" y="1661020"/>
                  </a:lnTo>
                  <a:lnTo>
                    <a:pt x="1689747" y="1661020"/>
                  </a:lnTo>
                  <a:lnTo>
                    <a:pt x="1689747" y="1136865"/>
                  </a:lnTo>
                  <a:close/>
                </a:path>
                <a:path extrusionOk="0" h="4457700" w="2238375">
                  <a:moveTo>
                    <a:pt x="1689747" y="583907"/>
                  </a:moveTo>
                  <a:lnTo>
                    <a:pt x="1660944" y="583907"/>
                  </a:lnTo>
                  <a:lnTo>
                    <a:pt x="1660944" y="1106627"/>
                  </a:lnTo>
                  <a:lnTo>
                    <a:pt x="1689747" y="1106627"/>
                  </a:lnTo>
                  <a:lnTo>
                    <a:pt x="1689747" y="583907"/>
                  </a:lnTo>
                  <a:close/>
                </a:path>
                <a:path extrusionOk="0" h="4457700" w="2238375">
                  <a:moveTo>
                    <a:pt x="1689747" y="42481"/>
                  </a:moveTo>
                  <a:lnTo>
                    <a:pt x="1660944" y="42481"/>
                  </a:lnTo>
                  <a:lnTo>
                    <a:pt x="1660944" y="553669"/>
                  </a:lnTo>
                  <a:lnTo>
                    <a:pt x="1689747" y="553669"/>
                  </a:lnTo>
                  <a:lnTo>
                    <a:pt x="1689747" y="42481"/>
                  </a:lnTo>
                  <a:close/>
                </a:path>
                <a:path extrusionOk="0" h="4457700" w="2238375">
                  <a:moveTo>
                    <a:pt x="2238374" y="29514"/>
                  </a:moveTo>
                  <a:lnTo>
                    <a:pt x="2212441" y="29514"/>
                  </a:lnTo>
                  <a:lnTo>
                    <a:pt x="2212441" y="553669"/>
                  </a:lnTo>
                  <a:lnTo>
                    <a:pt x="2238374" y="553669"/>
                  </a:lnTo>
                  <a:lnTo>
                    <a:pt x="2238374" y="29514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459" name="Google Shape;459;p35"/>
            <p:cNvSpPr/>
            <p:nvPr/>
          </p:nvSpPr>
          <p:spPr>
            <a:xfrm>
              <a:off x="10878439" y="3466744"/>
              <a:ext cx="304165" cy="304164"/>
            </a:xfrm>
            <a:custGeom>
              <a:rect b="b" l="l" r="r" t="t"/>
              <a:pathLst>
                <a:path extrusionOk="0" h="304164" w="304165">
                  <a:moveTo>
                    <a:pt x="159842" y="0"/>
                  </a:moveTo>
                  <a:lnTo>
                    <a:pt x="144005" y="0"/>
                  </a:lnTo>
                  <a:lnTo>
                    <a:pt x="136080" y="723"/>
                  </a:lnTo>
                  <a:lnTo>
                    <a:pt x="97205" y="10083"/>
                  </a:lnTo>
                  <a:lnTo>
                    <a:pt x="62636" y="28803"/>
                  </a:lnTo>
                  <a:lnTo>
                    <a:pt x="33845" y="56159"/>
                  </a:lnTo>
                  <a:lnTo>
                    <a:pt x="12966" y="89992"/>
                  </a:lnTo>
                  <a:lnTo>
                    <a:pt x="723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23" y="167754"/>
                  </a:lnTo>
                  <a:lnTo>
                    <a:pt x="3606" y="183603"/>
                  </a:lnTo>
                  <a:lnTo>
                    <a:pt x="5041" y="190804"/>
                  </a:lnTo>
                  <a:lnTo>
                    <a:pt x="7924" y="198716"/>
                  </a:lnTo>
                  <a:lnTo>
                    <a:pt x="10083" y="205917"/>
                  </a:lnTo>
                  <a:lnTo>
                    <a:pt x="13690" y="213118"/>
                  </a:lnTo>
                  <a:lnTo>
                    <a:pt x="16560" y="220319"/>
                  </a:lnTo>
                  <a:lnTo>
                    <a:pt x="20878" y="227520"/>
                  </a:lnTo>
                  <a:lnTo>
                    <a:pt x="24485" y="233997"/>
                  </a:lnTo>
                  <a:lnTo>
                    <a:pt x="29527" y="241198"/>
                  </a:lnTo>
                  <a:lnTo>
                    <a:pt x="33845" y="246951"/>
                  </a:lnTo>
                  <a:lnTo>
                    <a:pt x="39598" y="253441"/>
                  </a:lnTo>
                  <a:lnTo>
                    <a:pt x="44640" y="259194"/>
                  </a:lnTo>
                  <a:lnTo>
                    <a:pt x="50406" y="264236"/>
                  </a:lnTo>
                  <a:lnTo>
                    <a:pt x="56883" y="269278"/>
                  </a:lnTo>
                  <a:lnTo>
                    <a:pt x="62636" y="274320"/>
                  </a:lnTo>
                  <a:lnTo>
                    <a:pt x="97917" y="293039"/>
                  </a:lnTo>
                  <a:lnTo>
                    <a:pt x="105117" y="295910"/>
                  </a:lnTo>
                  <a:lnTo>
                    <a:pt x="113042" y="298069"/>
                  </a:lnTo>
                  <a:lnTo>
                    <a:pt x="120243" y="299516"/>
                  </a:lnTo>
                  <a:lnTo>
                    <a:pt x="136080" y="302399"/>
                  </a:lnTo>
                  <a:lnTo>
                    <a:pt x="144005" y="303110"/>
                  </a:lnTo>
                  <a:lnTo>
                    <a:pt x="151917" y="303110"/>
                  </a:lnTo>
                  <a:lnTo>
                    <a:pt x="151917" y="303834"/>
                  </a:lnTo>
                  <a:lnTo>
                    <a:pt x="159842" y="303834"/>
                  </a:lnTo>
                  <a:lnTo>
                    <a:pt x="167754" y="303110"/>
                  </a:lnTo>
                  <a:lnTo>
                    <a:pt x="183603" y="300240"/>
                  </a:lnTo>
                  <a:lnTo>
                    <a:pt x="190792" y="298792"/>
                  </a:lnTo>
                  <a:lnTo>
                    <a:pt x="198716" y="295910"/>
                  </a:lnTo>
                  <a:lnTo>
                    <a:pt x="205917" y="293763"/>
                  </a:lnTo>
                  <a:lnTo>
                    <a:pt x="213118" y="290156"/>
                  </a:lnTo>
                  <a:lnTo>
                    <a:pt x="220319" y="287274"/>
                  </a:lnTo>
                  <a:lnTo>
                    <a:pt x="227520" y="282956"/>
                  </a:lnTo>
                  <a:lnTo>
                    <a:pt x="233997" y="279361"/>
                  </a:lnTo>
                  <a:lnTo>
                    <a:pt x="241198" y="274320"/>
                  </a:lnTo>
                  <a:lnTo>
                    <a:pt x="246951" y="269989"/>
                  </a:lnTo>
                  <a:lnTo>
                    <a:pt x="253428" y="264236"/>
                  </a:lnTo>
                  <a:lnTo>
                    <a:pt x="259194" y="259194"/>
                  </a:lnTo>
                  <a:lnTo>
                    <a:pt x="264236" y="253441"/>
                  </a:lnTo>
                  <a:lnTo>
                    <a:pt x="269278" y="246951"/>
                  </a:lnTo>
                  <a:lnTo>
                    <a:pt x="274320" y="241198"/>
                  </a:lnTo>
                  <a:lnTo>
                    <a:pt x="293027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16" y="183603"/>
                  </a:lnTo>
                  <a:lnTo>
                    <a:pt x="302387" y="167754"/>
                  </a:lnTo>
                  <a:lnTo>
                    <a:pt x="303110" y="159842"/>
                  </a:lnTo>
                  <a:lnTo>
                    <a:pt x="303110" y="151917"/>
                  </a:lnTo>
                  <a:lnTo>
                    <a:pt x="303834" y="151917"/>
                  </a:lnTo>
                  <a:lnTo>
                    <a:pt x="303834" y="143992"/>
                  </a:lnTo>
                  <a:lnTo>
                    <a:pt x="303110" y="136080"/>
                  </a:lnTo>
                  <a:lnTo>
                    <a:pt x="293751" y="97205"/>
                  </a:lnTo>
                  <a:lnTo>
                    <a:pt x="275031" y="62636"/>
                  </a:lnTo>
                  <a:lnTo>
                    <a:pt x="247675" y="33845"/>
                  </a:lnTo>
                  <a:lnTo>
                    <a:pt x="213829" y="12954"/>
                  </a:lnTo>
                  <a:lnTo>
                    <a:pt x="167754" y="723"/>
                  </a:lnTo>
                  <a:lnTo>
                    <a:pt x="15984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460" name="Google Shape;460;p35"/>
            <p:cNvSpPr/>
            <p:nvPr/>
          </p:nvSpPr>
          <p:spPr>
            <a:xfrm>
              <a:off x="10878432" y="3466722"/>
              <a:ext cx="304165" cy="304164"/>
            </a:xfrm>
            <a:custGeom>
              <a:rect b="b" l="l" r="r" t="t"/>
              <a:pathLst>
                <a:path extrusionOk="0" h="304164" w="304165">
                  <a:moveTo>
                    <a:pt x="0" y="151920"/>
                  </a:moveTo>
                  <a:lnTo>
                    <a:pt x="0" y="143995"/>
                  </a:lnTo>
                  <a:lnTo>
                    <a:pt x="723" y="136083"/>
                  </a:lnTo>
                  <a:lnTo>
                    <a:pt x="2171" y="128158"/>
                  </a:lnTo>
                  <a:lnTo>
                    <a:pt x="3606" y="120233"/>
                  </a:lnTo>
                  <a:lnTo>
                    <a:pt x="16560" y="82792"/>
                  </a:lnTo>
                  <a:lnTo>
                    <a:pt x="38886" y="50394"/>
                  </a:lnTo>
                  <a:lnTo>
                    <a:pt x="44639" y="44641"/>
                  </a:lnTo>
                  <a:lnTo>
                    <a:pt x="50405" y="38875"/>
                  </a:lnTo>
                  <a:lnTo>
                    <a:pt x="82802" y="16561"/>
                  </a:lnTo>
                  <a:lnTo>
                    <a:pt x="120241" y="3606"/>
                  </a:lnTo>
                  <a:lnTo>
                    <a:pt x="128166" y="2159"/>
                  </a:lnTo>
                  <a:lnTo>
                    <a:pt x="136078" y="723"/>
                  </a:lnTo>
                  <a:lnTo>
                    <a:pt x="144002" y="0"/>
                  </a:lnTo>
                  <a:lnTo>
                    <a:pt x="151914" y="0"/>
                  </a:lnTo>
                  <a:lnTo>
                    <a:pt x="159839" y="0"/>
                  </a:lnTo>
                  <a:lnTo>
                    <a:pt x="167764" y="723"/>
                  </a:lnTo>
                  <a:lnTo>
                    <a:pt x="175676" y="2159"/>
                  </a:lnTo>
                  <a:lnTo>
                    <a:pt x="183600" y="3606"/>
                  </a:lnTo>
                  <a:lnTo>
                    <a:pt x="191512" y="5042"/>
                  </a:lnTo>
                  <a:lnTo>
                    <a:pt x="198713" y="7201"/>
                  </a:lnTo>
                  <a:lnTo>
                    <a:pt x="206638" y="10084"/>
                  </a:lnTo>
                  <a:lnTo>
                    <a:pt x="213838" y="12954"/>
                  </a:lnTo>
                  <a:lnTo>
                    <a:pt x="221039" y="16561"/>
                  </a:lnTo>
                  <a:lnTo>
                    <a:pt x="228240" y="20155"/>
                  </a:lnTo>
                  <a:lnTo>
                    <a:pt x="259189" y="44641"/>
                  </a:lnTo>
                  <a:lnTo>
                    <a:pt x="264955" y="50394"/>
                  </a:lnTo>
                  <a:lnTo>
                    <a:pt x="287269" y="82792"/>
                  </a:lnTo>
                  <a:lnTo>
                    <a:pt x="300235" y="120233"/>
                  </a:lnTo>
                  <a:lnTo>
                    <a:pt x="301670" y="128158"/>
                  </a:lnTo>
                  <a:lnTo>
                    <a:pt x="303118" y="136083"/>
                  </a:lnTo>
                  <a:lnTo>
                    <a:pt x="303829" y="143995"/>
                  </a:lnTo>
                  <a:lnTo>
                    <a:pt x="303829" y="151920"/>
                  </a:lnTo>
                  <a:lnTo>
                    <a:pt x="303118" y="151920"/>
                  </a:lnTo>
                  <a:lnTo>
                    <a:pt x="303118" y="159832"/>
                  </a:lnTo>
                  <a:lnTo>
                    <a:pt x="302394" y="167757"/>
                  </a:lnTo>
                  <a:lnTo>
                    <a:pt x="300946" y="175682"/>
                  </a:lnTo>
                  <a:lnTo>
                    <a:pt x="299511" y="183594"/>
                  </a:lnTo>
                  <a:lnTo>
                    <a:pt x="298076" y="190795"/>
                  </a:lnTo>
                  <a:lnTo>
                    <a:pt x="295917" y="198720"/>
                  </a:lnTo>
                  <a:lnTo>
                    <a:pt x="293034" y="205921"/>
                  </a:lnTo>
                  <a:lnTo>
                    <a:pt x="290151" y="213834"/>
                  </a:lnTo>
                  <a:lnTo>
                    <a:pt x="269273" y="246956"/>
                  </a:lnTo>
                  <a:lnTo>
                    <a:pt x="264231" y="253433"/>
                  </a:lnTo>
                  <a:lnTo>
                    <a:pt x="259189" y="259199"/>
                  </a:lnTo>
                  <a:lnTo>
                    <a:pt x="253436" y="264228"/>
                  </a:lnTo>
                  <a:lnTo>
                    <a:pt x="246960" y="269994"/>
                  </a:lnTo>
                  <a:lnTo>
                    <a:pt x="241194" y="274312"/>
                  </a:lnTo>
                  <a:lnTo>
                    <a:pt x="233993" y="279354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49"/>
                  </a:lnTo>
                  <a:lnTo>
                    <a:pt x="205914" y="293756"/>
                  </a:lnTo>
                  <a:lnTo>
                    <a:pt x="198713" y="295915"/>
                  </a:lnTo>
                  <a:lnTo>
                    <a:pt x="190801" y="298798"/>
                  </a:lnTo>
                  <a:lnTo>
                    <a:pt x="183600" y="300233"/>
                  </a:lnTo>
                  <a:lnTo>
                    <a:pt x="175676" y="301669"/>
                  </a:lnTo>
                  <a:lnTo>
                    <a:pt x="167764" y="303116"/>
                  </a:lnTo>
                  <a:lnTo>
                    <a:pt x="159839" y="303840"/>
                  </a:lnTo>
                  <a:lnTo>
                    <a:pt x="151914" y="303840"/>
                  </a:lnTo>
                  <a:lnTo>
                    <a:pt x="151914" y="303116"/>
                  </a:lnTo>
                  <a:lnTo>
                    <a:pt x="144002" y="303116"/>
                  </a:lnTo>
                  <a:lnTo>
                    <a:pt x="136078" y="302393"/>
                  </a:lnTo>
                  <a:lnTo>
                    <a:pt x="128166" y="300957"/>
                  </a:lnTo>
                  <a:lnTo>
                    <a:pt x="120241" y="299522"/>
                  </a:lnTo>
                  <a:lnTo>
                    <a:pt x="113040" y="298074"/>
                  </a:lnTo>
                  <a:lnTo>
                    <a:pt x="105128" y="295915"/>
                  </a:lnTo>
                  <a:lnTo>
                    <a:pt x="97928" y="293032"/>
                  </a:lnTo>
                  <a:lnTo>
                    <a:pt x="90003" y="290149"/>
                  </a:lnTo>
                  <a:lnTo>
                    <a:pt x="56882" y="269270"/>
                  </a:lnTo>
                  <a:lnTo>
                    <a:pt x="50405" y="264228"/>
                  </a:lnTo>
                  <a:lnTo>
                    <a:pt x="44639" y="259199"/>
                  </a:lnTo>
                  <a:lnTo>
                    <a:pt x="39597" y="253433"/>
                  </a:lnTo>
                  <a:lnTo>
                    <a:pt x="33844" y="246956"/>
                  </a:lnTo>
                  <a:lnTo>
                    <a:pt x="29526" y="241190"/>
                  </a:lnTo>
                  <a:lnTo>
                    <a:pt x="24485" y="234002"/>
                  </a:lnTo>
                  <a:lnTo>
                    <a:pt x="20891" y="227525"/>
                  </a:lnTo>
                  <a:lnTo>
                    <a:pt x="16560" y="220311"/>
                  </a:lnTo>
                  <a:lnTo>
                    <a:pt x="13690" y="213122"/>
                  </a:lnTo>
                  <a:lnTo>
                    <a:pt x="10083" y="205921"/>
                  </a:lnTo>
                  <a:lnTo>
                    <a:pt x="7924" y="198720"/>
                  </a:lnTo>
                  <a:lnTo>
                    <a:pt x="5041" y="190795"/>
                  </a:lnTo>
                  <a:lnTo>
                    <a:pt x="3606" y="183594"/>
                  </a:lnTo>
                  <a:lnTo>
                    <a:pt x="2171" y="175682"/>
                  </a:lnTo>
                  <a:lnTo>
                    <a:pt x="723" y="167757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sp>
        <p:nvSpPr>
          <p:cNvPr id="461" name="Google Shape;461;p35"/>
          <p:cNvSpPr txBox="1"/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Validação dos modelos no dispositivo</a:t>
            </a:r>
            <a:endParaRPr sz="2800"/>
          </a:p>
        </p:txBody>
      </p:sp>
      <p:sp>
        <p:nvSpPr>
          <p:cNvPr id="462" name="Google Shape;462;p35"/>
          <p:cNvSpPr txBox="1"/>
          <p:nvPr/>
        </p:nvSpPr>
        <p:spPr>
          <a:xfrm>
            <a:off x="768450" y="657438"/>
            <a:ext cx="37851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</a:t>
            </a:r>
            <a:endParaRPr b="1"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463" name="Google Shape;463;p35"/>
          <p:cNvGraphicFramePr/>
          <p:nvPr/>
        </p:nvGraphicFramePr>
        <p:xfrm>
          <a:off x="768463" y="1335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{053CFF32-267E-4BA7-A867-937396860363}</a:tableStyleId>
              </a:tblPr>
              <a:tblGrid>
                <a:gridCol w="1086725"/>
                <a:gridCol w="1086725"/>
                <a:gridCol w="1086725"/>
                <a:gridCol w="1086725"/>
                <a:gridCol w="1086725"/>
                <a:gridCol w="1086725"/>
                <a:gridCol w="1086725"/>
              </a:tblGrid>
              <a:tr h="100000">
                <a:tc gridSpan="6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190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FLOAT32</a:t>
                      </a:r>
                      <a:endParaRPr b="1" sz="10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90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</a:tr>
              <a:tr h="243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Tempo de inferência ou FPS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CPU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RAM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Precisão 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Recall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F1-Score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Tamanho do modelo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r>
                        <a:rPr lang="pt-BR"/>
                        <a:t>ms a 3ms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50 fps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13%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150 MB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58%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74%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6</a:t>
                      </a:r>
                      <a:r>
                        <a:rPr lang="pt-BR"/>
                        <a:t>4</a:t>
                      </a:r>
                      <a:r>
                        <a:rPr lang="pt-BR"/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83 kB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gridSpan="6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90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INT8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90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pt-BR">
                          <a:solidFill>
                            <a:schemeClr val="dk1"/>
                          </a:solidFill>
                        </a:rPr>
                        <a:t>ms a 2ms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60 fps </a:t>
                      </a:r>
                      <a:endParaRPr b="1" sz="190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12%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110 MB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57%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72%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6</a:t>
                      </a:r>
                      <a:r>
                        <a:rPr lang="pt-BR"/>
                        <a:t>4</a:t>
                      </a:r>
                      <a:r>
                        <a:rPr lang="pt-BR"/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55 kB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36"/>
          <p:cNvGrpSpPr/>
          <p:nvPr/>
        </p:nvGrpSpPr>
        <p:grpSpPr>
          <a:xfrm>
            <a:off x="12" y="4644980"/>
            <a:ext cx="499782" cy="498514"/>
            <a:chOff x="7660221" y="618553"/>
            <a:chExt cx="1000165" cy="998225"/>
          </a:xfrm>
        </p:grpSpPr>
        <p:sp>
          <p:nvSpPr>
            <p:cNvPr id="469" name="Google Shape;469;p36"/>
            <p:cNvSpPr/>
            <p:nvPr/>
          </p:nvSpPr>
          <p:spPr>
            <a:xfrm>
              <a:off x="7660221" y="618553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499643" y="0"/>
                  </a:moveTo>
                  <a:lnTo>
                    <a:pt x="497115" y="43787"/>
                  </a:lnTo>
                  <a:lnTo>
                    <a:pt x="489730" y="87284"/>
                  </a:lnTo>
                  <a:lnTo>
                    <a:pt x="477787" y="130185"/>
                  </a:lnTo>
                  <a:lnTo>
                    <a:pt x="461588" y="172186"/>
                  </a:lnTo>
                  <a:lnTo>
                    <a:pt x="441432" y="212982"/>
                  </a:lnTo>
                  <a:lnTo>
                    <a:pt x="417617" y="252267"/>
                  </a:lnTo>
                  <a:lnTo>
                    <a:pt x="390445" y="289737"/>
                  </a:lnTo>
                  <a:lnTo>
                    <a:pt x="360215" y="325085"/>
                  </a:lnTo>
                  <a:lnTo>
                    <a:pt x="327227" y="358008"/>
                  </a:lnTo>
                  <a:lnTo>
                    <a:pt x="291780" y="388201"/>
                  </a:lnTo>
                  <a:lnTo>
                    <a:pt x="254175" y="415357"/>
                  </a:lnTo>
                  <a:lnTo>
                    <a:pt x="214711" y="439173"/>
                  </a:lnTo>
                  <a:lnTo>
                    <a:pt x="173688" y="459342"/>
                  </a:lnTo>
                  <a:lnTo>
                    <a:pt x="131405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5" y="519539"/>
                  </a:lnTo>
                  <a:lnTo>
                    <a:pt x="173688" y="535887"/>
                  </a:lnTo>
                  <a:lnTo>
                    <a:pt x="214711" y="556213"/>
                  </a:lnTo>
                  <a:lnTo>
                    <a:pt x="254175" y="580208"/>
                  </a:lnTo>
                  <a:lnTo>
                    <a:pt x="291780" y="607563"/>
                  </a:lnTo>
                  <a:lnTo>
                    <a:pt x="327227" y="637967"/>
                  </a:lnTo>
                  <a:lnTo>
                    <a:pt x="360215" y="671112"/>
                  </a:lnTo>
                  <a:lnTo>
                    <a:pt x="390445" y="706687"/>
                  </a:lnTo>
                  <a:lnTo>
                    <a:pt x="417617" y="744385"/>
                  </a:lnTo>
                  <a:lnTo>
                    <a:pt x="441432" y="783894"/>
                  </a:lnTo>
                  <a:lnTo>
                    <a:pt x="461588" y="824905"/>
                  </a:lnTo>
                  <a:lnTo>
                    <a:pt x="477787" y="867110"/>
                  </a:lnTo>
                  <a:lnTo>
                    <a:pt x="489730" y="910198"/>
                  </a:lnTo>
                  <a:lnTo>
                    <a:pt x="497115" y="953861"/>
                  </a:lnTo>
                  <a:lnTo>
                    <a:pt x="499643" y="997788"/>
                  </a:lnTo>
                  <a:lnTo>
                    <a:pt x="502171" y="953861"/>
                  </a:lnTo>
                  <a:lnTo>
                    <a:pt x="509558" y="910198"/>
                  </a:lnTo>
                  <a:lnTo>
                    <a:pt x="521503" y="867110"/>
                  </a:lnTo>
                  <a:lnTo>
                    <a:pt x="537709" y="824905"/>
                  </a:lnTo>
                  <a:lnTo>
                    <a:pt x="557875" y="783894"/>
                  </a:lnTo>
                  <a:lnTo>
                    <a:pt x="581703" y="744385"/>
                  </a:lnTo>
                  <a:lnTo>
                    <a:pt x="608895" y="706687"/>
                  </a:lnTo>
                  <a:lnTo>
                    <a:pt x="639150" y="671112"/>
                  </a:lnTo>
                  <a:lnTo>
                    <a:pt x="672171" y="637967"/>
                  </a:lnTo>
                  <a:lnTo>
                    <a:pt x="707658" y="607563"/>
                  </a:lnTo>
                  <a:lnTo>
                    <a:pt x="745313" y="580208"/>
                  </a:lnTo>
                  <a:lnTo>
                    <a:pt x="784835" y="556213"/>
                  </a:lnTo>
                  <a:lnTo>
                    <a:pt x="825927" y="535887"/>
                  </a:lnTo>
                  <a:lnTo>
                    <a:pt x="868290" y="519539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0" y="475560"/>
                  </a:lnTo>
                  <a:lnTo>
                    <a:pt x="825927" y="459342"/>
                  </a:lnTo>
                  <a:lnTo>
                    <a:pt x="784835" y="439173"/>
                  </a:lnTo>
                  <a:lnTo>
                    <a:pt x="745313" y="415357"/>
                  </a:lnTo>
                  <a:lnTo>
                    <a:pt x="707658" y="388201"/>
                  </a:lnTo>
                  <a:lnTo>
                    <a:pt x="672171" y="358008"/>
                  </a:lnTo>
                  <a:lnTo>
                    <a:pt x="639150" y="325085"/>
                  </a:lnTo>
                  <a:lnTo>
                    <a:pt x="608895" y="289737"/>
                  </a:lnTo>
                  <a:lnTo>
                    <a:pt x="581703" y="252267"/>
                  </a:lnTo>
                  <a:lnTo>
                    <a:pt x="557875" y="212982"/>
                  </a:lnTo>
                  <a:lnTo>
                    <a:pt x="537709" y="172186"/>
                  </a:lnTo>
                  <a:lnTo>
                    <a:pt x="521503" y="130185"/>
                  </a:lnTo>
                  <a:lnTo>
                    <a:pt x="509558" y="87284"/>
                  </a:lnTo>
                  <a:lnTo>
                    <a:pt x="502171" y="43787"/>
                  </a:lnTo>
                  <a:lnTo>
                    <a:pt x="49964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470" name="Google Shape;470;p36"/>
            <p:cNvSpPr/>
            <p:nvPr/>
          </p:nvSpPr>
          <p:spPr>
            <a:xfrm>
              <a:off x="7660261" y="618559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0" y="497453"/>
                  </a:moveTo>
                  <a:lnTo>
                    <a:pt x="44259" y="494918"/>
                  </a:lnTo>
                  <a:lnTo>
                    <a:pt x="88158" y="487517"/>
                  </a:lnTo>
                  <a:lnTo>
                    <a:pt x="131399" y="475555"/>
                  </a:lnTo>
                  <a:lnTo>
                    <a:pt x="173680" y="459336"/>
                  </a:lnTo>
                  <a:lnTo>
                    <a:pt x="214703" y="439167"/>
                  </a:lnTo>
                  <a:lnTo>
                    <a:pt x="254167" y="415351"/>
                  </a:lnTo>
                  <a:lnTo>
                    <a:pt x="291772" y="388195"/>
                  </a:lnTo>
                  <a:lnTo>
                    <a:pt x="327219" y="358002"/>
                  </a:lnTo>
                  <a:lnTo>
                    <a:pt x="360207" y="325079"/>
                  </a:lnTo>
                  <a:lnTo>
                    <a:pt x="390437" y="289731"/>
                  </a:lnTo>
                  <a:lnTo>
                    <a:pt x="417610" y="252262"/>
                  </a:lnTo>
                  <a:lnTo>
                    <a:pt x="441425" y="212977"/>
                  </a:lnTo>
                  <a:lnTo>
                    <a:pt x="461582" y="172182"/>
                  </a:lnTo>
                  <a:lnTo>
                    <a:pt x="477781" y="130182"/>
                  </a:lnTo>
                  <a:lnTo>
                    <a:pt x="489724" y="87281"/>
                  </a:lnTo>
                  <a:lnTo>
                    <a:pt x="497109" y="43785"/>
                  </a:lnTo>
                  <a:lnTo>
                    <a:pt x="499637" y="0"/>
                  </a:lnTo>
                  <a:lnTo>
                    <a:pt x="502166" y="43785"/>
                  </a:lnTo>
                  <a:lnTo>
                    <a:pt x="509553" y="87281"/>
                  </a:lnTo>
                  <a:lnTo>
                    <a:pt x="521499" y="130182"/>
                  </a:lnTo>
                  <a:lnTo>
                    <a:pt x="537705" y="172182"/>
                  </a:lnTo>
                  <a:lnTo>
                    <a:pt x="557872" y="212977"/>
                  </a:lnTo>
                  <a:lnTo>
                    <a:pt x="581701" y="252262"/>
                  </a:lnTo>
                  <a:lnTo>
                    <a:pt x="608893" y="289731"/>
                  </a:lnTo>
                  <a:lnTo>
                    <a:pt x="639149" y="325079"/>
                  </a:lnTo>
                  <a:lnTo>
                    <a:pt x="672171" y="358002"/>
                  </a:lnTo>
                  <a:lnTo>
                    <a:pt x="707659" y="388195"/>
                  </a:lnTo>
                  <a:lnTo>
                    <a:pt x="745314" y="415351"/>
                  </a:lnTo>
                  <a:lnTo>
                    <a:pt x="784837" y="439167"/>
                  </a:lnTo>
                  <a:lnTo>
                    <a:pt x="825929" y="459336"/>
                  </a:lnTo>
                  <a:lnTo>
                    <a:pt x="868292" y="475555"/>
                  </a:lnTo>
                  <a:lnTo>
                    <a:pt x="911626" y="487517"/>
                  </a:lnTo>
                  <a:lnTo>
                    <a:pt x="955632" y="494918"/>
                  </a:lnTo>
                  <a:lnTo>
                    <a:pt x="1000012" y="497453"/>
                  </a:lnTo>
                  <a:lnTo>
                    <a:pt x="955632" y="500010"/>
                  </a:lnTo>
                  <a:lnTo>
                    <a:pt x="911626" y="507473"/>
                  </a:lnTo>
                  <a:lnTo>
                    <a:pt x="868292" y="519534"/>
                  </a:lnTo>
                  <a:lnTo>
                    <a:pt x="825929" y="535882"/>
                  </a:lnTo>
                  <a:lnTo>
                    <a:pt x="784837" y="556209"/>
                  </a:lnTo>
                  <a:lnTo>
                    <a:pt x="745314" y="580204"/>
                  </a:lnTo>
                  <a:lnTo>
                    <a:pt x="707659" y="607559"/>
                  </a:lnTo>
                  <a:lnTo>
                    <a:pt x="672171" y="637964"/>
                  </a:lnTo>
                  <a:lnTo>
                    <a:pt x="639149" y="671109"/>
                  </a:lnTo>
                  <a:lnTo>
                    <a:pt x="608893" y="706685"/>
                  </a:lnTo>
                  <a:lnTo>
                    <a:pt x="581701" y="744383"/>
                  </a:lnTo>
                  <a:lnTo>
                    <a:pt x="557872" y="783893"/>
                  </a:lnTo>
                  <a:lnTo>
                    <a:pt x="537705" y="824905"/>
                  </a:lnTo>
                  <a:lnTo>
                    <a:pt x="521499" y="867110"/>
                  </a:lnTo>
                  <a:lnTo>
                    <a:pt x="509553" y="910199"/>
                  </a:lnTo>
                  <a:lnTo>
                    <a:pt x="502166" y="953862"/>
                  </a:lnTo>
                  <a:lnTo>
                    <a:pt x="499637" y="997790"/>
                  </a:lnTo>
                  <a:lnTo>
                    <a:pt x="497109" y="953862"/>
                  </a:lnTo>
                  <a:lnTo>
                    <a:pt x="489724" y="910199"/>
                  </a:lnTo>
                  <a:lnTo>
                    <a:pt x="477781" y="867110"/>
                  </a:lnTo>
                  <a:lnTo>
                    <a:pt x="461582" y="824905"/>
                  </a:lnTo>
                  <a:lnTo>
                    <a:pt x="441425" y="783893"/>
                  </a:lnTo>
                  <a:lnTo>
                    <a:pt x="417610" y="744383"/>
                  </a:lnTo>
                  <a:lnTo>
                    <a:pt x="390437" y="706685"/>
                  </a:lnTo>
                  <a:lnTo>
                    <a:pt x="360207" y="671109"/>
                  </a:lnTo>
                  <a:lnTo>
                    <a:pt x="327219" y="637964"/>
                  </a:lnTo>
                  <a:lnTo>
                    <a:pt x="291772" y="607559"/>
                  </a:lnTo>
                  <a:lnTo>
                    <a:pt x="254167" y="580204"/>
                  </a:lnTo>
                  <a:lnTo>
                    <a:pt x="214703" y="556209"/>
                  </a:lnTo>
                  <a:lnTo>
                    <a:pt x="173680" y="535882"/>
                  </a:lnTo>
                  <a:lnTo>
                    <a:pt x="131399" y="519534"/>
                  </a:lnTo>
                  <a:lnTo>
                    <a:pt x="88158" y="507473"/>
                  </a:lnTo>
                  <a:lnTo>
                    <a:pt x="44259" y="500010"/>
                  </a:lnTo>
                  <a:lnTo>
                    <a:pt x="0" y="497453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grpSp>
        <p:nvGrpSpPr>
          <p:cNvPr id="471" name="Google Shape;471;p36"/>
          <p:cNvGrpSpPr/>
          <p:nvPr/>
        </p:nvGrpSpPr>
        <p:grpSpPr>
          <a:xfrm rot="-5400000">
            <a:off x="7471652" y="-553837"/>
            <a:ext cx="1118516" cy="2226175"/>
            <a:chOff x="10170007" y="0"/>
            <a:chExt cx="2238375" cy="4457700"/>
          </a:xfrm>
        </p:grpSpPr>
        <p:sp>
          <p:nvSpPr>
            <p:cNvPr id="472" name="Google Shape;472;p36"/>
            <p:cNvSpPr/>
            <p:nvPr/>
          </p:nvSpPr>
          <p:spPr>
            <a:xfrm>
              <a:off x="10170007" y="0"/>
              <a:ext cx="2238375" cy="4457700"/>
            </a:xfrm>
            <a:custGeom>
              <a:rect b="b" l="l" r="r" t="t"/>
              <a:pathLst>
                <a:path extrusionOk="0" h="4457700" w="2238375">
                  <a:moveTo>
                    <a:pt x="582447" y="3351542"/>
                  </a:moveTo>
                  <a:lnTo>
                    <a:pt x="527723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47" y="4457699"/>
                  </a:lnTo>
                  <a:lnTo>
                    <a:pt x="582447" y="4428654"/>
                  </a:lnTo>
                  <a:lnTo>
                    <a:pt x="29514" y="4428654"/>
                  </a:lnTo>
                  <a:lnTo>
                    <a:pt x="29514" y="3904500"/>
                  </a:lnTo>
                  <a:lnTo>
                    <a:pt x="1136815" y="3904500"/>
                  </a:lnTo>
                  <a:lnTo>
                    <a:pt x="1136815" y="3874261"/>
                  </a:lnTo>
                  <a:lnTo>
                    <a:pt x="42468" y="3874261"/>
                  </a:lnTo>
                  <a:lnTo>
                    <a:pt x="552208" y="3370262"/>
                  </a:lnTo>
                  <a:lnTo>
                    <a:pt x="582447" y="3370262"/>
                  </a:lnTo>
                  <a:lnTo>
                    <a:pt x="582447" y="3351542"/>
                  </a:lnTo>
                  <a:close/>
                </a:path>
                <a:path extrusionOk="0" h="4457700" w="2238375">
                  <a:moveTo>
                    <a:pt x="582447" y="3904500"/>
                  </a:moveTo>
                  <a:lnTo>
                    <a:pt x="552208" y="3904500"/>
                  </a:lnTo>
                  <a:lnTo>
                    <a:pt x="552208" y="4428654"/>
                  </a:lnTo>
                  <a:lnTo>
                    <a:pt x="582447" y="4428654"/>
                  </a:lnTo>
                  <a:lnTo>
                    <a:pt x="582447" y="3904500"/>
                  </a:lnTo>
                  <a:close/>
                </a:path>
                <a:path extrusionOk="0" h="4457700" w="2238375">
                  <a:moveTo>
                    <a:pt x="582447" y="3370262"/>
                  </a:moveTo>
                  <a:lnTo>
                    <a:pt x="552208" y="3370262"/>
                  </a:lnTo>
                  <a:lnTo>
                    <a:pt x="552208" y="3874261"/>
                  </a:lnTo>
                  <a:lnTo>
                    <a:pt x="582447" y="3874261"/>
                  </a:lnTo>
                  <a:lnTo>
                    <a:pt x="582447" y="3370262"/>
                  </a:lnTo>
                  <a:close/>
                </a:path>
                <a:path extrusionOk="0" h="4457700" w="2238375">
                  <a:moveTo>
                    <a:pt x="1136815" y="2245639"/>
                  </a:moveTo>
                  <a:lnTo>
                    <a:pt x="1106576" y="2245639"/>
                  </a:lnTo>
                  <a:lnTo>
                    <a:pt x="1106576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76" y="3351542"/>
                  </a:lnTo>
                  <a:lnTo>
                    <a:pt x="1106576" y="3874261"/>
                  </a:lnTo>
                  <a:lnTo>
                    <a:pt x="1136815" y="3874261"/>
                  </a:lnTo>
                  <a:lnTo>
                    <a:pt x="1136815" y="3321303"/>
                  </a:lnTo>
                  <a:lnTo>
                    <a:pt x="29514" y="3321303"/>
                  </a:lnTo>
                  <a:lnTo>
                    <a:pt x="29514" y="2797162"/>
                  </a:lnTo>
                  <a:lnTo>
                    <a:pt x="1136815" y="2797162"/>
                  </a:lnTo>
                  <a:lnTo>
                    <a:pt x="1136815" y="2791396"/>
                  </a:lnTo>
                  <a:lnTo>
                    <a:pt x="1179121" y="2749638"/>
                  </a:lnTo>
                  <a:lnTo>
                    <a:pt x="1136815" y="2749638"/>
                  </a:lnTo>
                  <a:lnTo>
                    <a:pt x="1136815" y="2245639"/>
                  </a:lnTo>
                  <a:close/>
                </a:path>
                <a:path extrusionOk="0" h="4457700" w="2238375">
                  <a:moveTo>
                    <a:pt x="582447" y="2797162"/>
                  </a:moveTo>
                  <a:lnTo>
                    <a:pt x="552208" y="2797162"/>
                  </a:lnTo>
                  <a:lnTo>
                    <a:pt x="552208" y="3321303"/>
                  </a:lnTo>
                  <a:lnTo>
                    <a:pt x="602602" y="3321303"/>
                  </a:lnTo>
                  <a:lnTo>
                    <a:pt x="625829" y="3298266"/>
                  </a:lnTo>
                  <a:lnTo>
                    <a:pt x="582447" y="3298266"/>
                  </a:lnTo>
                  <a:lnTo>
                    <a:pt x="582447" y="2797162"/>
                  </a:lnTo>
                  <a:close/>
                </a:path>
                <a:path extrusionOk="0" h="4457700" w="2238375">
                  <a:moveTo>
                    <a:pt x="1131061" y="2797162"/>
                  </a:moveTo>
                  <a:lnTo>
                    <a:pt x="1087856" y="2797162"/>
                  </a:lnTo>
                  <a:lnTo>
                    <a:pt x="582447" y="3298266"/>
                  </a:lnTo>
                  <a:lnTo>
                    <a:pt x="625829" y="3298266"/>
                  </a:lnTo>
                  <a:lnTo>
                    <a:pt x="1131061" y="2797162"/>
                  </a:lnTo>
                  <a:close/>
                </a:path>
                <a:path extrusionOk="0" h="4457700" w="2238375">
                  <a:moveTo>
                    <a:pt x="1689747" y="1691258"/>
                  </a:moveTo>
                  <a:lnTo>
                    <a:pt x="1660944" y="1691258"/>
                  </a:lnTo>
                  <a:lnTo>
                    <a:pt x="1660944" y="2215400"/>
                  </a:lnTo>
                  <a:lnTo>
                    <a:pt x="552208" y="2215400"/>
                  </a:lnTo>
                  <a:lnTo>
                    <a:pt x="552208" y="2768358"/>
                  </a:lnTo>
                  <a:lnTo>
                    <a:pt x="582447" y="2768358"/>
                  </a:lnTo>
                  <a:lnTo>
                    <a:pt x="582447" y="2245639"/>
                  </a:lnTo>
                  <a:lnTo>
                    <a:pt x="1689747" y="2245639"/>
                  </a:lnTo>
                  <a:lnTo>
                    <a:pt x="1689747" y="1691258"/>
                  </a:lnTo>
                  <a:close/>
                </a:path>
                <a:path extrusionOk="0" h="4457700" w="2238375">
                  <a:moveTo>
                    <a:pt x="1689747" y="2245639"/>
                  </a:moveTo>
                  <a:lnTo>
                    <a:pt x="1646554" y="2245639"/>
                  </a:lnTo>
                  <a:lnTo>
                    <a:pt x="1136815" y="2749638"/>
                  </a:lnTo>
                  <a:lnTo>
                    <a:pt x="1179121" y="2749638"/>
                  </a:lnTo>
                  <a:lnTo>
                    <a:pt x="1689747" y="2245639"/>
                  </a:lnTo>
                  <a:close/>
                </a:path>
                <a:path extrusionOk="0" h="4457700" w="2238375">
                  <a:moveTo>
                    <a:pt x="2238374" y="0"/>
                  </a:moveTo>
                  <a:lnTo>
                    <a:pt x="1660944" y="0"/>
                  </a:lnTo>
                  <a:lnTo>
                    <a:pt x="1106576" y="553669"/>
                  </a:lnTo>
                  <a:lnTo>
                    <a:pt x="1106576" y="1136865"/>
                  </a:lnTo>
                  <a:lnTo>
                    <a:pt x="2212441" y="1136865"/>
                  </a:lnTo>
                  <a:lnTo>
                    <a:pt x="2212441" y="1661020"/>
                  </a:lnTo>
                  <a:lnTo>
                    <a:pt x="1106576" y="1661020"/>
                  </a:lnTo>
                  <a:lnTo>
                    <a:pt x="1106576" y="2215400"/>
                  </a:lnTo>
                  <a:lnTo>
                    <a:pt x="1136815" y="2215400"/>
                  </a:lnTo>
                  <a:lnTo>
                    <a:pt x="1136815" y="1691258"/>
                  </a:lnTo>
                  <a:lnTo>
                    <a:pt x="2238374" y="1691258"/>
                  </a:lnTo>
                  <a:lnTo>
                    <a:pt x="2238374" y="1106627"/>
                  </a:lnTo>
                  <a:lnTo>
                    <a:pt x="1136815" y="1106627"/>
                  </a:lnTo>
                  <a:lnTo>
                    <a:pt x="1136815" y="583907"/>
                  </a:lnTo>
                  <a:lnTo>
                    <a:pt x="2238374" y="583907"/>
                  </a:lnTo>
                  <a:lnTo>
                    <a:pt x="2238374" y="553669"/>
                  </a:lnTo>
                  <a:lnTo>
                    <a:pt x="1148333" y="553669"/>
                  </a:lnTo>
                  <a:lnTo>
                    <a:pt x="1660944" y="42481"/>
                  </a:lnTo>
                  <a:lnTo>
                    <a:pt x="1689747" y="42481"/>
                  </a:lnTo>
                  <a:lnTo>
                    <a:pt x="1689747" y="29514"/>
                  </a:lnTo>
                  <a:lnTo>
                    <a:pt x="2238374" y="29514"/>
                  </a:lnTo>
                  <a:lnTo>
                    <a:pt x="2238374" y="0"/>
                  </a:lnTo>
                  <a:close/>
                </a:path>
                <a:path extrusionOk="0" h="4457700" w="2238375">
                  <a:moveTo>
                    <a:pt x="1689747" y="1136865"/>
                  </a:moveTo>
                  <a:lnTo>
                    <a:pt x="1660944" y="1136865"/>
                  </a:lnTo>
                  <a:lnTo>
                    <a:pt x="1660944" y="1661020"/>
                  </a:lnTo>
                  <a:lnTo>
                    <a:pt x="1689747" y="1661020"/>
                  </a:lnTo>
                  <a:lnTo>
                    <a:pt x="1689747" y="1136865"/>
                  </a:lnTo>
                  <a:close/>
                </a:path>
                <a:path extrusionOk="0" h="4457700" w="2238375">
                  <a:moveTo>
                    <a:pt x="1689747" y="583907"/>
                  </a:moveTo>
                  <a:lnTo>
                    <a:pt x="1660944" y="583907"/>
                  </a:lnTo>
                  <a:lnTo>
                    <a:pt x="1660944" y="1106627"/>
                  </a:lnTo>
                  <a:lnTo>
                    <a:pt x="1689747" y="1106627"/>
                  </a:lnTo>
                  <a:lnTo>
                    <a:pt x="1689747" y="583907"/>
                  </a:lnTo>
                  <a:close/>
                </a:path>
                <a:path extrusionOk="0" h="4457700" w="2238375">
                  <a:moveTo>
                    <a:pt x="1689747" y="42481"/>
                  </a:moveTo>
                  <a:lnTo>
                    <a:pt x="1660944" y="42481"/>
                  </a:lnTo>
                  <a:lnTo>
                    <a:pt x="1660944" y="553669"/>
                  </a:lnTo>
                  <a:lnTo>
                    <a:pt x="1689747" y="553669"/>
                  </a:lnTo>
                  <a:lnTo>
                    <a:pt x="1689747" y="42481"/>
                  </a:lnTo>
                  <a:close/>
                </a:path>
                <a:path extrusionOk="0" h="4457700" w="2238375">
                  <a:moveTo>
                    <a:pt x="2238374" y="29514"/>
                  </a:moveTo>
                  <a:lnTo>
                    <a:pt x="2212441" y="29514"/>
                  </a:lnTo>
                  <a:lnTo>
                    <a:pt x="2212441" y="553669"/>
                  </a:lnTo>
                  <a:lnTo>
                    <a:pt x="2238374" y="553669"/>
                  </a:lnTo>
                  <a:lnTo>
                    <a:pt x="2238374" y="29514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473" name="Google Shape;473;p36"/>
            <p:cNvSpPr/>
            <p:nvPr/>
          </p:nvSpPr>
          <p:spPr>
            <a:xfrm>
              <a:off x="10878439" y="3466744"/>
              <a:ext cx="304165" cy="304164"/>
            </a:xfrm>
            <a:custGeom>
              <a:rect b="b" l="l" r="r" t="t"/>
              <a:pathLst>
                <a:path extrusionOk="0" h="304164" w="304165">
                  <a:moveTo>
                    <a:pt x="159842" y="0"/>
                  </a:moveTo>
                  <a:lnTo>
                    <a:pt x="144005" y="0"/>
                  </a:lnTo>
                  <a:lnTo>
                    <a:pt x="136080" y="723"/>
                  </a:lnTo>
                  <a:lnTo>
                    <a:pt x="97205" y="10083"/>
                  </a:lnTo>
                  <a:lnTo>
                    <a:pt x="62636" y="28803"/>
                  </a:lnTo>
                  <a:lnTo>
                    <a:pt x="33845" y="56159"/>
                  </a:lnTo>
                  <a:lnTo>
                    <a:pt x="12966" y="89992"/>
                  </a:lnTo>
                  <a:lnTo>
                    <a:pt x="723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23" y="167754"/>
                  </a:lnTo>
                  <a:lnTo>
                    <a:pt x="3606" y="183603"/>
                  </a:lnTo>
                  <a:lnTo>
                    <a:pt x="5041" y="190804"/>
                  </a:lnTo>
                  <a:lnTo>
                    <a:pt x="7924" y="198716"/>
                  </a:lnTo>
                  <a:lnTo>
                    <a:pt x="10083" y="205917"/>
                  </a:lnTo>
                  <a:lnTo>
                    <a:pt x="13690" y="213118"/>
                  </a:lnTo>
                  <a:lnTo>
                    <a:pt x="16560" y="220319"/>
                  </a:lnTo>
                  <a:lnTo>
                    <a:pt x="20878" y="227520"/>
                  </a:lnTo>
                  <a:lnTo>
                    <a:pt x="24485" y="233997"/>
                  </a:lnTo>
                  <a:lnTo>
                    <a:pt x="29527" y="241198"/>
                  </a:lnTo>
                  <a:lnTo>
                    <a:pt x="33845" y="246951"/>
                  </a:lnTo>
                  <a:lnTo>
                    <a:pt x="39598" y="253441"/>
                  </a:lnTo>
                  <a:lnTo>
                    <a:pt x="44640" y="259194"/>
                  </a:lnTo>
                  <a:lnTo>
                    <a:pt x="50406" y="264236"/>
                  </a:lnTo>
                  <a:lnTo>
                    <a:pt x="56883" y="269278"/>
                  </a:lnTo>
                  <a:lnTo>
                    <a:pt x="62636" y="274320"/>
                  </a:lnTo>
                  <a:lnTo>
                    <a:pt x="97917" y="293039"/>
                  </a:lnTo>
                  <a:lnTo>
                    <a:pt x="105117" y="295910"/>
                  </a:lnTo>
                  <a:lnTo>
                    <a:pt x="113042" y="298069"/>
                  </a:lnTo>
                  <a:lnTo>
                    <a:pt x="120243" y="299516"/>
                  </a:lnTo>
                  <a:lnTo>
                    <a:pt x="136080" y="302399"/>
                  </a:lnTo>
                  <a:lnTo>
                    <a:pt x="144005" y="303110"/>
                  </a:lnTo>
                  <a:lnTo>
                    <a:pt x="151917" y="303110"/>
                  </a:lnTo>
                  <a:lnTo>
                    <a:pt x="151917" y="303834"/>
                  </a:lnTo>
                  <a:lnTo>
                    <a:pt x="159842" y="303834"/>
                  </a:lnTo>
                  <a:lnTo>
                    <a:pt x="167754" y="303110"/>
                  </a:lnTo>
                  <a:lnTo>
                    <a:pt x="183603" y="300240"/>
                  </a:lnTo>
                  <a:lnTo>
                    <a:pt x="190792" y="298792"/>
                  </a:lnTo>
                  <a:lnTo>
                    <a:pt x="198716" y="295910"/>
                  </a:lnTo>
                  <a:lnTo>
                    <a:pt x="205917" y="293763"/>
                  </a:lnTo>
                  <a:lnTo>
                    <a:pt x="213118" y="290156"/>
                  </a:lnTo>
                  <a:lnTo>
                    <a:pt x="220319" y="287274"/>
                  </a:lnTo>
                  <a:lnTo>
                    <a:pt x="227520" y="282956"/>
                  </a:lnTo>
                  <a:lnTo>
                    <a:pt x="233997" y="279361"/>
                  </a:lnTo>
                  <a:lnTo>
                    <a:pt x="241198" y="274320"/>
                  </a:lnTo>
                  <a:lnTo>
                    <a:pt x="246951" y="269989"/>
                  </a:lnTo>
                  <a:lnTo>
                    <a:pt x="253428" y="264236"/>
                  </a:lnTo>
                  <a:lnTo>
                    <a:pt x="259194" y="259194"/>
                  </a:lnTo>
                  <a:lnTo>
                    <a:pt x="264236" y="253441"/>
                  </a:lnTo>
                  <a:lnTo>
                    <a:pt x="269278" y="246951"/>
                  </a:lnTo>
                  <a:lnTo>
                    <a:pt x="274320" y="241198"/>
                  </a:lnTo>
                  <a:lnTo>
                    <a:pt x="293027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16" y="183603"/>
                  </a:lnTo>
                  <a:lnTo>
                    <a:pt x="302387" y="167754"/>
                  </a:lnTo>
                  <a:lnTo>
                    <a:pt x="303110" y="159842"/>
                  </a:lnTo>
                  <a:lnTo>
                    <a:pt x="303110" y="151917"/>
                  </a:lnTo>
                  <a:lnTo>
                    <a:pt x="303834" y="151917"/>
                  </a:lnTo>
                  <a:lnTo>
                    <a:pt x="303834" y="143992"/>
                  </a:lnTo>
                  <a:lnTo>
                    <a:pt x="303110" y="136080"/>
                  </a:lnTo>
                  <a:lnTo>
                    <a:pt x="293751" y="97205"/>
                  </a:lnTo>
                  <a:lnTo>
                    <a:pt x="275031" y="62636"/>
                  </a:lnTo>
                  <a:lnTo>
                    <a:pt x="247675" y="33845"/>
                  </a:lnTo>
                  <a:lnTo>
                    <a:pt x="213829" y="12954"/>
                  </a:lnTo>
                  <a:lnTo>
                    <a:pt x="167754" y="723"/>
                  </a:lnTo>
                  <a:lnTo>
                    <a:pt x="15984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474" name="Google Shape;474;p36"/>
            <p:cNvSpPr/>
            <p:nvPr/>
          </p:nvSpPr>
          <p:spPr>
            <a:xfrm>
              <a:off x="10878432" y="3466722"/>
              <a:ext cx="304165" cy="304164"/>
            </a:xfrm>
            <a:custGeom>
              <a:rect b="b" l="l" r="r" t="t"/>
              <a:pathLst>
                <a:path extrusionOk="0" h="304164" w="304165">
                  <a:moveTo>
                    <a:pt x="0" y="151920"/>
                  </a:moveTo>
                  <a:lnTo>
                    <a:pt x="0" y="143995"/>
                  </a:lnTo>
                  <a:lnTo>
                    <a:pt x="723" y="136083"/>
                  </a:lnTo>
                  <a:lnTo>
                    <a:pt x="2171" y="128158"/>
                  </a:lnTo>
                  <a:lnTo>
                    <a:pt x="3606" y="120233"/>
                  </a:lnTo>
                  <a:lnTo>
                    <a:pt x="16560" y="82792"/>
                  </a:lnTo>
                  <a:lnTo>
                    <a:pt x="38886" y="50394"/>
                  </a:lnTo>
                  <a:lnTo>
                    <a:pt x="44639" y="44641"/>
                  </a:lnTo>
                  <a:lnTo>
                    <a:pt x="50405" y="38875"/>
                  </a:lnTo>
                  <a:lnTo>
                    <a:pt x="82802" y="16561"/>
                  </a:lnTo>
                  <a:lnTo>
                    <a:pt x="120241" y="3606"/>
                  </a:lnTo>
                  <a:lnTo>
                    <a:pt x="128166" y="2159"/>
                  </a:lnTo>
                  <a:lnTo>
                    <a:pt x="136078" y="723"/>
                  </a:lnTo>
                  <a:lnTo>
                    <a:pt x="144002" y="0"/>
                  </a:lnTo>
                  <a:lnTo>
                    <a:pt x="151914" y="0"/>
                  </a:lnTo>
                  <a:lnTo>
                    <a:pt x="159839" y="0"/>
                  </a:lnTo>
                  <a:lnTo>
                    <a:pt x="167764" y="723"/>
                  </a:lnTo>
                  <a:lnTo>
                    <a:pt x="175676" y="2159"/>
                  </a:lnTo>
                  <a:lnTo>
                    <a:pt x="183600" y="3606"/>
                  </a:lnTo>
                  <a:lnTo>
                    <a:pt x="191512" y="5042"/>
                  </a:lnTo>
                  <a:lnTo>
                    <a:pt x="198713" y="7201"/>
                  </a:lnTo>
                  <a:lnTo>
                    <a:pt x="206638" y="10084"/>
                  </a:lnTo>
                  <a:lnTo>
                    <a:pt x="213838" y="12954"/>
                  </a:lnTo>
                  <a:lnTo>
                    <a:pt x="221039" y="16561"/>
                  </a:lnTo>
                  <a:lnTo>
                    <a:pt x="228240" y="20155"/>
                  </a:lnTo>
                  <a:lnTo>
                    <a:pt x="259189" y="44641"/>
                  </a:lnTo>
                  <a:lnTo>
                    <a:pt x="264955" y="50394"/>
                  </a:lnTo>
                  <a:lnTo>
                    <a:pt x="287269" y="82792"/>
                  </a:lnTo>
                  <a:lnTo>
                    <a:pt x="300235" y="120233"/>
                  </a:lnTo>
                  <a:lnTo>
                    <a:pt x="301670" y="128158"/>
                  </a:lnTo>
                  <a:lnTo>
                    <a:pt x="303118" y="136083"/>
                  </a:lnTo>
                  <a:lnTo>
                    <a:pt x="303829" y="143995"/>
                  </a:lnTo>
                  <a:lnTo>
                    <a:pt x="303829" y="151920"/>
                  </a:lnTo>
                  <a:lnTo>
                    <a:pt x="303118" y="151920"/>
                  </a:lnTo>
                  <a:lnTo>
                    <a:pt x="303118" y="159832"/>
                  </a:lnTo>
                  <a:lnTo>
                    <a:pt x="302394" y="167757"/>
                  </a:lnTo>
                  <a:lnTo>
                    <a:pt x="300946" y="175682"/>
                  </a:lnTo>
                  <a:lnTo>
                    <a:pt x="299511" y="183594"/>
                  </a:lnTo>
                  <a:lnTo>
                    <a:pt x="298076" y="190795"/>
                  </a:lnTo>
                  <a:lnTo>
                    <a:pt x="295917" y="198720"/>
                  </a:lnTo>
                  <a:lnTo>
                    <a:pt x="293034" y="205921"/>
                  </a:lnTo>
                  <a:lnTo>
                    <a:pt x="290151" y="213834"/>
                  </a:lnTo>
                  <a:lnTo>
                    <a:pt x="269273" y="246956"/>
                  </a:lnTo>
                  <a:lnTo>
                    <a:pt x="264231" y="253433"/>
                  </a:lnTo>
                  <a:lnTo>
                    <a:pt x="259189" y="259199"/>
                  </a:lnTo>
                  <a:lnTo>
                    <a:pt x="253436" y="264228"/>
                  </a:lnTo>
                  <a:lnTo>
                    <a:pt x="246960" y="269994"/>
                  </a:lnTo>
                  <a:lnTo>
                    <a:pt x="241194" y="274312"/>
                  </a:lnTo>
                  <a:lnTo>
                    <a:pt x="233993" y="279354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49"/>
                  </a:lnTo>
                  <a:lnTo>
                    <a:pt x="205914" y="293756"/>
                  </a:lnTo>
                  <a:lnTo>
                    <a:pt x="198713" y="295915"/>
                  </a:lnTo>
                  <a:lnTo>
                    <a:pt x="190801" y="298798"/>
                  </a:lnTo>
                  <a:lnTo>
                    <a:pt x="183600" y="300233"/>
                  </a:lnTo>
                  <a:lnTo>
                    <a:pt x="175676" y="301669"/>
                  </a:lnTo>
                  <a:lnTo>
                    <a:pt x="167764" y="303116"/>
                  </a:lnTo>
                  <a:lnTo>
                    <a:pt x="159839" y="303840"/>
                  </a:lnTo>
                  <a:lnTo>
                    <a:pt x="151914" y="303840"/>
                  </a:lnTo>
                  <a:lnTo>
                    <a:pt x="151914" y="303116"/>
                  </a:lnTo>
                  <a:lnTo>
                    <a:pt x="144002" y="303116"/>
                  </a:lnTo>
                  <a:lnTo>
                    <a:pt x="136078" y="302393"/>
                  </a:lnTo>
                  <a:lnTo>
                    <a:pt x="128166" y="300957"/>
                  </a:lnTo>
                  <a:lnTo>
                    <a:pt x="120241" y="299522"/>
                  </a:lnTo>
                  <a:lnTo>
                    <a:pt x="113040" y="298074"/>
                  </a:lnTo>
                  <a:lnTo>
                    <a:pt x="105128" y="295915"/>
                  </a:lnTo>
                  <a:lnTo>
                    <a:pt x="97928" y="293032"/>
                  </a:lnTo>
                  <a:lnTo>
                    <a:pt x="90003" y="290149"/>
                  </a:lnTo>
                  <a:lnTo>
                    <a:pt x="56882" y="269270"/>
                  </a:lnTo>
                  <a:lnTo>
                    <a:pt x="50405" y="264228"/>
                  </a:lnTo>
                  <a:lnTo>
                    <a:pt x="44639" y="259199"/>
                  </a:lnTo>
                  <a:lnTo>
                    <a:pt x="39597" y="253433"/>
                  </a:lnTo>
                  <a:lnTo>
                    <a:pt x="33844" y="246956"/>
                  </a:lnTo>
                  <a:lnTo>
                    <a:pt x="29526" y="241190"/>
                  </a:lnTo>
                  <a:lnTo>
                    <a:pt x="24485" y="234002"/>
                  </a:lnTo>
                  <a:lnTo>
                    <a:pt x="20891" y="227525"/>
                  </a:lnTo>
                  <a:lnTo>
                    <a:pt x="16560" y="220311"/>
                  </a:lnTo>
                  <a:lnTo>
                    <a:pt x="13690" y="213122"/>
                  </a:lnTo>
                  <a:lnTo>
                    <a:pt x="10083" y="205921"/>
                  </a:lnTo>
                  <a:lnTo>
                    <a:pt x="7924" y="198720"/>
                  </a:lnTo>
                  <a:lnTo>
                    <a:pt x="5041" y="190795"/>
                  </a:lnTo>
                  <a:lnTo>
                    <a:pt x="3606" y="183594"/>
                  </a:lnTo>
                  <a:lnTo>
                    <a:pt x="2171" y="175682"/>
                  </a:lnTo>
                  <a:lnTo>
                    <a:pt x="723" y="167757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sp>
        <p:nvSpPr>
          <p:cNvPr id="475" name="Google Shape;475;p36"/>
          <p:cNvSpPr txBox="1"/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Validação dos modelos no dispositivo</a:t>
            </a:r>
            <a:endParaRPr sz="2800"/>
          </a:p>
        </p:txBody>
      </p:sp>
      <p:sp>
        <p:nvSpPr>
          <p:cNvPr id="476" name="Google Shape;476;p36"/>
          <p:cNvSpPr txBox="1"/>
          <p:nvPr/>
        </p:nvSpPr>
        <p:spPr>
          <a:xfrm>
            <a:off x="768450" y="657450"/>
            <a:ext cx="6717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 V2 SSD FPN LITE 320x320</a:t>
            </a:r>
            <a:endParaRPr b="1"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477" name="Google Shape;477;p36"/>
          <p:cNvGraphicFramePr/>
          <p:nvPr/>
        </p:nvGraphicFramePr>
        <p:xfrm>
          <a:off x="768463" y="1335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{053CFF32-267E-4BA7-A867-937396860363}</a:tableStyleId>
              </a:tblPr>
              <a:tblGrid>
                <a:gridCol w="1584950"/>
                <a:gridCol w="588500"/>
                <a:gridCol w="1086725"/>
                <a:gridCol w="1086725"/>
                <a:gridCol w="1086725"/>
                <a:gridCol w="1086725"/>
                <a:gridCol w="1086725"/>
              </a:tblGrid>
              <a:tr h="100000">
                <a:tc gridSpan="6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90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FLOAT32</a:t>
                      </a:r>
                      <a:endParaRPr b="1" sz="10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90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</a:tr>
              <a:tr h="243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Tempo de inferência e FPS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CPU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RAM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mAP e Precisão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Recall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F1-Score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Tamanho do modelo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~ </a:t>
                      </a:r>
                      <a:r>
                        <a:rPr lang="pt-BR">
                          <a:solidFill>
                            <a:schemeClr val="dk1"/>
                          </a:solidFill>
                        </a:rPr>
                        <a:t>200 </a:t>
                      </a:r>
                      <a:r>
                        <a:rPr lang="pt-BR">
                          <a:solidFill>
                            <a:schemeClr val="dk1"/>
                          </a:solidFill>
                        </a:rPr>
                        <a:t>a </a:t>
                      </a:r>
                      <a:r>
                        <a:rPr lang="pt-BR">
                          <a:solidFill>
                            <a:schemeClr val="dk1"/>
                          </a:solidFill>
                        </a:rPr>
                        <a:t>230 </a:t>
                      </a:r>
                      <a:r>
                        <a:rPr b="1" lang="pt-BR">
                          <a:solidFill>
                            <a:schemeClr val="dk1"/>
                          </a:solidFill>
                        </a:rPr>
                        <a:t>ms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 a 6 </a:t>
                      </a:r>
                      <a:r>
                        <a:rPr b="1" lang="pt-BR"/>
                        <a:t>fps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32</a:t>
                      </a:r>
                      <a:r>
                        <a:rPr lang="pt-BR"/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500</a:t>
                      </a:r>
                      <a:r>
                        <a:rPr lang="pt-BR"/>
                        <a:t> MB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84</a:t>
                      </a:r>
                      <a:r>
                        <a:rPr lang="pt-BR"/>
                        <a:t>% / 90%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82</a:t>
                      </a:r>
                      <a:r>
                        <a:rPr lang="pt-BR"/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86%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10.9 MB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gridSpan="6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90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INT8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90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~ 100 a 130 ms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7 a 8 </a:t>
                      </a:r>
                      <a:r>
                        <a:rPr b="1" lang="pt-BR">
                          <a:solidFill>
                            <a:schemeClr val="dk1"/>
                          </a:solidFill>
                        </a:rPr>
                        <a:t>fps </a:t>
                      </a:r>
                      <a:endParaRPr b="1" sz="190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30%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400 MB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82% / 85%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82%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83%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3.579 MB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37"/>
          <p:cNvGrpSpPr/>
          <p:nvPr/>
        </p:nvGrpSpPr>
        <p:grpSpPr>
          <a:xfrm>
            <a:off x="12" y="4644980"/>
            <a:ext cx="499782" cy="498514"/>
            <a:chOff x="7660221" y="618553"/>
            <a:chExt cx="1000165" cy="998225"/>
          </a:xfrm>
        </p:grpSpPr>
        <p:sp>
          <p:nvSpPr>
            <p:cNvPr id="483" name="Google Shape;483;p37"/>
            <p:cNvSpPr/>
            <p:nvPr/>
          </p:nvSpPr>
          <p:spPr>
            <a:xfrm>
              <a:off x="7660221" y="618553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499643" y="0"/>
                  </a:moveTo>
                  <a:lnTo>
                    <a:pt x="497115" y="43787"/>
                  </a:lnTo>
                  <a:lnTo>
                    <a:pt x="489730" y="87284"/>
                  </a:lnTo>
                  <a:lnTo>
                    <a:pt x="477787" y="130185"/>
                  </a:lnTo>
                  <a:lnTo>
                    <a:pt x="461588" y="172186"/>
                  </a:lnTo>
                  <a:lnTo>
                    <a:pt x="441432" y="212982"/>
                  </a:lnTo>
                  <a:lnTo>
                    <a:pt x="417617" y="252267"/>
                  </a:lnTo>
                  <a:lnTo>
                    <a:pt x="390445" y="289737"/>
                  </a:lnTo>
                  <a:lnTo>
                    <a:pt x="360215" y="325085"/>
                  </a:lnTo>
                  <a:lnTo>
                    <a:pt x="327227" y="358008"/>
                  </a:lnTo>
                  <a:lnTo>
                    <a:pt x="291780" y="388201"/>
                  </a:lnTo>
                  <a:lnTo>
                    <a:pt x="254175" y="415357"/>
                  </a:lnTo>
                  <a:lnTo>
                    <a:pt x="214711" y="439173"/>
                  </a:lnTo>
                  <a:lnTo>
                    <a:pt x="173688" y="459342"/>
                  </a:lnTo>
                  <a:lnTo>
                    <a:pt x="131405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5" y="519539"/>
                  </a:lnTo>
                  <a:lnTo>
                    <a:pt x="173688" y="535887"/>
                  </a:lnTo>
                  <a:lnTo>
                    <a:pt x="214711" y="556213"/>
                  </a:lnTo>
                  <a:lnTo>
                    <a:pt x="254175" y="580208"/>
                  </a:lnTo>
                  <a:lnTo>
                    <a:pt x="291780" y="607563"/>
                  </a:lnTo>
                  <a:lnTo>
                    <a:pt x="327227" y="637967"/>
                  </a:lnTo>
                  <a:lnTo>
                    <a:pt x="360215" y="671112"/>
                  </a:lnTo>
                  <a:lnTo>
                    <a:pt x="390445" y="706687"/>
                  </a:lnTo>
                  <a:lnTo>
                    <a:pt x="417617" y="744385"/>
                  </a:lnTo>
                  <a:lnTo>
                    <a:pt x="441432" y="783894"/>
                  </a:lnTo>
                  <a:lnTo>
                    <a:pt x="461588" y="824905"/>
                  </a:lnTo>
                  <a:lnTo>
                    <a:pt x="477787" y="867110"/>
                  </a:lnTo>
                  <a:lnTo>
                    <a:pt x="489730" y="910198"/>
                  </a:lnTo>
                  <a:lnTo>
                    <a:pt x="497115" y="953861"/>
                  </a:lnTo>
                  <a:lnTo>
                    <a:pt x="499643" y="997788"/>
                  </a:lnTo>
                  <a:lnTo>
                    <a:pt x="502171" y="953861"/>
                  </a:lnTo>
                  <a:lnTo>
                    <a:pt x="509558" y="910198"/>
                  </a:lnTo>
                  <a:lnTo>
                    <a:pt x="521503" y="867110"/>
                  </a:lnTo>
                  <a:lnTo>
                    <a:pt x="537709" y="824905"/>
                  </a:lnTo>
                  <a:lnTo>
                    <a:pt x="557875" y="783894"/>
                  </a:lnTo>
                  <a:lnTo>
                    <a:pt x="581703" y="744385"/>
                  </a:lnTo>
                  <a:lnTo>
                    <a:pt x="608895" y="706687"/>
                  </a:lnTo>
                  <a:lnTo>
                    <a:pt x="639150" y="671112"/>
                  </a:lnTo>
                  <a:lnTo>
                    <a:pt x="672171" y="637967"/>
                  </a:lnTo>
                  <a:lnTo>
                    <a:pt x="707658" y="607563"/>
                  </a:lnTo>
                  <a:lnTo>
                    <a:pt x="745313" y="580208"/>
                  </a:lnTo>
                  <a:lnTo>
                    <a:pt x="784835" y="556213"/>
                  </a:lnTo>
                  <a:lnTo>
                    <a:pt x="825927" y="535887"/>
                  </a:lnTo>
                  <a:lnTo>
                    <a:pt x="868290" y="519539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0" y="475560"/>
                  </a:lnTo>
                  <a:lnTo>
                    <a:pt x="825927" y="459342"/>
                  </a:lnTo>
                  <a:lnTo>
                    <a:pt x="784835" y="439173"/>
                  </a:lnTo>
                  <a:lnTo>
                    <a:pt x="745313" y="415357"/>
                  </a:lnTo>
                  <a:lnTo>
                    <a:pt x="707658" y="388201"/>
                  </a:lnTo>
                  <a:lnTo>
                    <a:pt x="672171" y="358008"/>
                  </a:lnTo>
                  <a:lnTo>
                    <a:pt x="639150" y="325085"/>
                  </a:lnTo>
                  <a:lnTo>
                    <a:pt x="608895" y="289737"/>
                  </a:lnTo>
                  <a:lnTo>
                    <a:pt x="581703" y="252267"/>
                  </a:lnTo>
                  <a:lnTo>
                    <a:pt x="557875" y="212982"/>
                  </a:lnTo>
                  <a:lnTo>
                    <a:pt x="537709" y="172186"/>
                  </a:lnTo>
                  <a:lnTo>
                    <a:pt x="521503" y="130185"/>
                  </a:lnTo>
                  <a:lnTo>
                    <a:pt x="509558" y="87284"/>
                  </a:lnTo>
                  <a:lnTo>
                    <a:pt x="502171" y="43787"/>
                  </a:lnTo>
                  <a:lnTo>
                    <a:pt x="49964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484" name="Google Shape;484;p37"/>
            <p:cNvSpPr/>
            <p:nvPr/>
          </p:nvSpPr>
          <p:spPr>
            <a:xfrm>
              <a:off x="7660261" y="618559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0" y="497453"/>
                  </a:moveTo>
                  <a:lnTo>
                    <a:pt x="44259" y="494918"/>
                  </a:lnTo>
                  <a:lnTo>
                    <a:pt x="88158" y="487517"/>
                  </a:lnTo>
                  <a:lnTo>
                    <a:pt x="131399" y="475555"/>
                  </a:lnTo>
                  <a:lnTo>
                    <a:pt x="173680" y="459336"/>
                  </a:lnTo>
                  <a:lnTo>
                    <a:pt x="214703" y="439167"/>
                  </a:lnTo>
                  <a:lnTo>
                    <a:pt x="254167" y="415351"/>
                  </a:lnTo>
                  <a:lnTo>
                    <a:pt x="291772" y="388195"/>
                  </a:lnTo>
                  <a:lnTo>
                    <a:pt x="327219" y="358002"/>
                  </a:lnTo>
                  <a:lnTo>
                    <a:pt x="360207" y="325079"/>
                  </a:lnTo>
                  <a:lnTo>
                    <a:pt x="390437" y="289731"/>
                  </a:lnTo>
                  <a:lnTo>
                    <a:pt x="417610" y="252262"/>
                  </a:lnTo>
                  <a:lnTo>
                    <a:pt x="441425" y="212977"/>
                  </a:lnTo>
                  <a:lnTo>
                    <a:pt x="461582" y="172182"/>
                  </a:lnTo>
                  <a:lnTo>
                    <a:pt x="477781" y="130182"/>
                  </a:lnTo>
                  <a:lnTo>
                    <a:pt x="489724" y="87281"/>
                  </a:lnTo>
                  <a:lnTo>
                    <a:pt x="497109" y="43785"/>
                  </a:lnTo>
                  <a:lnTo>
                    <a:pt x="499637" y="0"/>
                  </a:lnTo>
                  <a:lnTo>
                    <a:pt x="502166" y="43785"/>
                  </a:lnTo>
                  <a:lnTo>
                    <a:pt x="509553" y="87281"/>
                  </a:lnTo>
                  <a:lnTo>
                    <a:pt x="521499" y="130182"/>
                  </a:lnTo>
                  <a:lnTo>
                    <a:pt x="537705" y="172182"/>
                  </a:lnTo>
                  <a:lnTo>
                    <a:pt x="557872" y="212977"/>
                  </a:lnTo>
                  <a:lnTo>
                    <a:pt x="581701" y="252262"/>
                  </a:lnTo>
                  <a:lnTo>
                    <a:pt x="608893" y="289731"/>
                  </a:lnTo>
                  <a:lnTo>
                    <a:pt x="639149" y="325079"/>
                  </a:lnTo>
                  <a:lnTo>
                    <a:pt x="672171" y="358002"/>
                  </a:lnTo>
                  <a:lnTo>
                    <a:pt x="707659" y="388195"/>
                  </a:lnTo>
                  <a:lnTo>
                    <a:pt x="745314" y="415351"/>
                  </a:lnTo>
                  <a:lnTo>
                    <a:pt x="784837" y="439167"/>
                  </a:lnTo>
                  <a:lnTo>
                    <a:pt x="825929" y="459336"/>
                  </a:lnTo>
                  <a:lnTo>
                    <a:pt x="868292" y="475555"/>
                  </a:lnTo>
                  <a:lnTo>
                    <a:pt x="911626" y="487517"/>
                  </a:lnTo>
                  <a:lnTo>
                    <a:pt x="955632" y="494918"/>
                  </a:lnTo>
                  <a:lnTo>
                    <a:pt x="1000012" y="497453"/>
                  </a:lnTo>
                  <a:lnTo>
                    <a:pt x="955632" y="500010"/>
                  </a:lnTo>
                  <a:lnTo>
                    <a:pt x="911626" y="507473"/>
                  </a:lnTo>
                  <a:lnTo>
                    <a:pt x="868292" y="519534"/>
                  </a:lnTo>
                  <a:lnTo>
                    <a:pt x="825929" y="535882"/>
                  </a:lnTo>
                  <a:lnTo>
                    <a:pt x="784837" y="556209"/>
                  </a:lnTo>
                  <a:lnTo>
                    <a:pt x="745314" y="580204"/>
                  </a:lnTo>
                  <a:lnTo>
                    <a:pt x="707659" y="607559"/>
                  </a:lnTo>
                  <a:lnTo>
                    <a:pt x="672171" y="637964"/>
                  </a:lnTo>
                  <a:lnTo>
                    <a:pt x="639149" y="671109"/>
                  </a:lnTo>
                  <a:lnTo>
                    <a:pt x="608893" y="706685"/>
                  </a:lnTo>
                  <a:lnTo>
                    <a:pt x="581701" y="744383"/>
                  </a:lnTo>
                  <a:lnTo>
                    <a:pt x="557872" y="783893"/>
                  </a:lnTo>
                  <a:lnTo>
                    <a:pt x="537705" y="824905"/>
                  </a:lnTo>
                  <a:lnTo>
                    <a:pt x="521499" y="867110"/>
                  </a:lnTo>
                  <a:lnTo>
                    <a:pt x="509553" y="910199"/>
                  </a:lnTo>
                  <a:lnTo>
                    <a:pt x="502166" y="953862"/>
                  </a:lnTo>
                  <a:lnTo>
                    <a:pt x="499637" y="997790"/>
                  </a:lnTo>
                  <a:lnTo>
                    <a:pt x="497109" y="953862"/>
                  </a:lnTo>
                  <a:lnTo>
                    <a:pt x="489724" y="910199"/>
                  </a:lnTo>
                  <a:lnTo>
                    <a:pt x="477781" y="867110"/>
                  </a:lnTo>
                  <a:lnTo>
                    <a:pt x="461582" y="824905"/>
                  </a:lnTo>
                  <a:lnTo>
                    <a:pt x="441425" y="783893"/>
                  </a:lnTo>
                  <a:lnTo>
                    <a:pt x="417610" y="744383"/>
                  </a:lnTo>
                  <a:lnTo>
                    <a:pt x="390437" y="706685"/>
                  </a:lnTo>
                  <a:lnTo>
                    <a:pt x="360207" y="671109"/>
                  </a:lnTo>
                  <a:lnTo>
                    <a:pt x="327219" y="637964"/>
                  </a:lnTo>
                  <a:lnTo>
                    <a:pt x="291772" y="607559"/>
                  </a:lnTo>
                  <a:lnTo>
                    <a:pt x="254167" y="580204"/>
                  </a:lnTo>
                  <a:lnTo>
                    <a:pt x="214703" y="556209"/>
                  </a:lnTo>
                  <a:lnTo>
                    <a:pt x="173680" y="535882"/>
                  </a:lnTo>
                  <a:lnTo>
                    <a:pt x="131399" y="519534"/>
                  </a:lnTo>
                  <a:lnTo>
                    <a:pt x="88158" y="507473"/>
                  </a:lnTo>
                  <a:lnTo>
                    <a:pt x="44259" y="500010"/>
                  </a:lnTo>
                  <a:lnTo>
                    <a:pt x="0" y="497453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grpSp>
        <p:nvGrpSpPr>
          <p:cNvPr id="485" name="Google Shape;485;p37"/>
          <p:cNvGrpSpPr/>
          <p:nvPr/>
        </p:nvGrpSpPr>
        <p:grpSpPr>
          <a:xfrm rot="-5400000">
            <a:off x="7471652" y="-553837"/>
            <a:ext cx="1118516" cy="2226175"/>
            <a:chOff x="10170007" y="0"/>
            <a:chExt cx="2238375" cy="4457700"/>
          </a:xfrm>
        </p:grpSpPr>
        <p:sp>
          <p:nvSpPr>
            <p:cNvPr id="486" name="Google Shape;486;p37"/>
            <p:cNvSpPr/>
            <p:nvPr/>
          </p:nvSpPr>
          <p:spPr>
            <a:xfrm>
              <a:off x="10170007" y="0"/>
              <a:ext cx="2238375" cy="4457700"/>
            </a:xfrm>
            <a:custGeom>
              <a:rect b="b" l="l" r="r" t="t"/>
              <a:pathLst>
                <a:path extrusionOk="0" h="4457700" w="2238375">
                  <a:moveTo>
                    <a:pt x="582447" y="3351542"/>
                  </a:moveTo>
                  <a:lnTo>
                    <a:pt x="527723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47" y="4457699"/>
                  </a:lnTo>
                  <a:lnTo>
                    <a:pt x="582447" y="4428654"/>
                  </a:lnTo>
                  <a:lnTo>
                    <a:pt x="29514" y="4428654"/>
                  </a:lnTo>
                  <a:lnTo>
                    <a:pt x="29514" y="3904500"/>
                  </a:lnTo>
                  <a:lnTo>
                    <a:pt x="1136815" y="3904500"/>
                  </a:lnTo>
                  <a:lnTo>
                    <a:pt x="1136815" y="3874261"/>
                  </a:lnTo>
                  <a:lnTo>
                    <a:pt x="42468" y="3874261"/>
                  </a:lnTo>
                  <a:lnTo>
                    <a:pt x="552208" y="3370262"/>
                  </a:lnTo>
                  <a:lnTo>
                    <a:pt x="582447" y="3370262"/>
                  </a:lnTo>
                  <a:lnTo>
                    <a:pt x="582447" y="3351542"/>
                  </a:lnTo>
                  <a:close/>
                </a:path>
                <a:path extrusionOk="0" h="4457700" w="2238375">
                  <a:moveTo>
                    <a:pt x="582447" y="3904500"/>
                  </a:moveTo>
                  <a:lnTo>
                    <a:pt x="552208" y="3904500"/>
                  </a:lnTo>
                  <a:lnTo>
                    <a:pt x="552208" y="4428654"/>
                  </a:lnTo>
                  <a:lnTo>
                    <a:pt x="582447" y="4428654"/>
                  </a:lnTo>
                  <a:lnTo>
                    <a:pt x="582447" y="3904500"/>
                  </a:lnTo>
                  <a:close/>
                </a:path>
                <a:path extrusionOk="0" h="4457700" w="2238375">
                  <a:moveTo>
                    <a:pt x="582447" y="3370262"/>
                  </a:moveTo>
                  <a:lnTo>
                    <a:pt x="552208" y="3370262"/>
                  </a:lnTo>
                  <a:lnTo>
                    <a:pt x="552208" y="3874261"/>
                  </a:lnTo>
                  <a:lnTo>
                    <a:pt x="582447" y="3874261"/>
                  </a:lnTo>
                  <a:lnTo>
                    <a:pt x="582447" y="3370262"/>
                  </a:lnTo>
                  <a:close/>
                </a:path>
                <a:path extrusionOk="0" h="4457700" w="2238375">
                  <a:moveTo>
                    <a:pt x="1136815" y="2245639"/>
                  </a:moveTo>
                  <a:lnTo>
                    <a:pt x="1106576" y="2245639"/>
                  </a:lnTo>
                  <a:lnTo>
                    <a:pt x="1106576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76" y="3351542"/>
                  </a:lnTo>
                  <a:lnTo>
                    <a:pt x="1106576" y="3874261"/>
                  </a:lnTo>
                  <a:lnTo>
                    <a:pt x="1136815" y="3874261"/>
                  </a:lnTo>
                  <a:lnTo>
                    <a:pt x="1136815" y="3321303"/>
                  </a:lnTo>
                  <a:lnTo>
                    <a:pt x="29514" y="3321303"/>
                  </a:lnTo>
                  <a:lnTo>
                    <a:pt x="29514" y="2797162"/>
                  </a:lnTo>
                  <a:lnTo>
                    <a:pt x="1136815" y="2797162"/>
                  </a:lnTo>
                  <a:lnTo>
                    <a:pt x="1136815" y="2791396"/>
                  </a:lnTo>
                  <a:lnTo>
                    <a:pt x="1179121" y="2749638"/>
                  </a:lnTo>
                  <a:lnTo>
                    <a:pt x="1136815" y="2749638"/>
                  </a:lnTo>
                  <a:lnTo>
                    <a:pt x="1136815" y="2245639"/>
                  </a:lnTo>
                  <a:close/>
                </a:path>
                <a:path extrusionOk="0" h="4457700" w="2238375">
                  <a:moveTo>
                    <a:pt x="582447" y="2797162"/>
                  </a:moveTo>
                  <a:lnTo>
                    <a:pt x="552208" y="2797162"/>
                  </a:lnTo>
                  <a:lnTo>
                    <a:pt x="552208" y="3321303"/>
                  </a:lnTo>
                  <a:lnTo>
                    <a:pt x="602602" y="3321303"/>
                  </a:lnTo>
                  <a:lnTo>
                    <a:pt x="625829" y="3298266"/>
                  </a:lnTo>
                  <a:lnTo>
                    <a:pt x="582447" y="3298266"/>
                  </a:lnTo>
                  <a:lnTo>
                    <a:pt x="582447" y="2797162"/>
                  </a:lnTo>
                  <a:close/>
                </a:path>
                <a:path extrusionOk="0" h="4457700" w="2238375">
                  <a:moveTo>
                    <a:pt x="1131061" y="2797162"/>
                  </a:moveTo>
                  <a:lnTo>
                    <a:pt x="1087856" y="2797162"/>
                  </a:lnTo>
                  <a:lnTo>
                    <a:pt x="582447" y="3298266"/>
                  </a:lnTo>
                  <a:lnTo>
                    <a:pt x="625829" y="3298266"/>
                  </a:lnTo>
                  <a:lnTo>
                    <a:pt x="1131061" y="2797162"/>
                  </a:lnTo>
                  <a:close/>
                </a:path>
                <a:path extrusionOk="0" h="4457700" w="2238375">
                  <a:moveTo>
                    <a:pt x="1689747" y="1691258"/>
                  </a:moveTo>
                  <a:lnTo>
                    <a:pt x="1660944" y="1691258"/>
                  </a:lnTo>
                  <a:lnTo>
                    <a:pt x="1660944" y="2215400"/>
                  </a:lnTo>
                  <a:lnTo>
                    <a:pt x="552208" y="2215400"/>
                  </a:lnTo>
                  <a:lnTo>
                    <a:pt x="552208" y="2768358"/>
                  </a:lnTo>
                  <a:lnTo>
                    <a:pt x="582447" y="2768358"/>
                  </a:lnTo>
                  <a:lnTo>
                    <a:pt x="582447" y="2245639"/>
                  </a:lnTo>
                  <a:lnTo>
                    <a:pt x="1689747" y="2245639"/>
                  </a:lnTo>
                  <a:lnTo>
                    <a:pt x="1689747" y="1691258"/>
                  </a:lnTo>
                  <a:close/>
                </a:path>
                <a:path extrusionOk="0" h="4457700" w="2238375">
                  <a:moveTo>
                    <a:pt x="1689747" y="2245639"/>
                  </a:moveTo>
                  <a:lnTo>
                    <a:pt x="1646554" y="2245639"/>
                  </a:lnTo>
                  <a:lnTo>
                    <a:pt x="1136815" y="2749638"/>
                  </a:lnTo>
                  <a:lnTo>
                    <a:pt x="1179121" y="2749638"/>
                  </a:lnTo>
                  <a:lnTo>
                    <a:pt x="1689747" y="2245639"/>
                  </a:lnTo>
                  <a:close/>
                </a:path>
                <a:path extrusionOk="0" h="4457700" w="2238375">
                  <a:moveTo>
                    <a:pt x="2238374" y="0"/>
                  </a:moveTo>
                  <a:lnTo>
                    <a:pt x="1660944" y="0"/>
                  </a:lnTo>
                  <a:lnTo>
                    <a:pt x="1106576" y="553669"/>
                  </a:lnTo>
                  <a:lnTo>
                    <a:pt x="1106576" y="1136865"/>
                  </a:lnTo>
                  <a:lnTo>
                    <a:pt x="2212441" y="1136865"/>
                  </a:lnTo>
                  <a:lnTo>
                    <a:pt x="2212441" y="1661020"/>
                  </a:lnTo>
                  <a:lnTo>
                    <a:pt x="1106576" y="1661020"/>
                  </a:lnTo>
                  <a:lnTo>
                    <a:pt x="1106576" y="2215400"/>
                  </a:lnTo>
                  <a:lnTo>
                    <a:pt x="1136815" y="2215400"/>
                  </a:lnTo>
                  <a:lnTo>
                    <a:pt x="1136815" y="1691258"/>
                  </a:lnTo>
                  <a:lnTo>
                    <a:pt x="2238374" y="1691258"/>
                  </a:lnTo>
                  <a:lnTo>
                    <a:pt x="2238374" y="1106627"/>
                  </a:lnTo>
                  <a:lnTo>
                    <a:pt x="1136815" y="1106627"/>
                  </a:lnTo>
                  <a:lnTo>
                    <a:pt x="1136815" y="583907"/>
                  </a:lnTo>
                  <a:lnTo>
                    <a:pt x="2238374" y="583907"/>
                  </a:lnTo>
                  <a:lnTo>
                    <a:pt x="2238374" y="553669"/>
                  </a:lnTo>
                  <a:lnTo>
                    <a:pt x="1148333" y="553669"/>
                  </a:lnTo>
                  <a:lnTo>
                    <a:pt x="1660944" y="42481"/>
                  </a:lnTo>
                  <a:lnTo>
                    <a:pt x="1689747" y="42481"/>
                  </a:lnTo>
                  <a:lnTo>
                    <a:pt x="1689747" y="29514"/>
                  </a:lnTo>
                  <a:lnTo>
                    <a:pt x="2238374" y="29514"/>
                  </a:lnTo>
                  <a:lnTo>
                    <a:pt x="2238374" y="0"/>
                  </a:lnTo>
                  <a:close/>
                </a:path>
                <a:path extrusionOk="0" h="4457700" w="2238375">
                  <a:moveTo>
                    <a:pt x="1689747" y="1136865"/>
                  </a:moveTo>
                  <a:lnTo>
                    <a:pt x="1660944" y="1136865"/>
                  </a:lnTo>
                  <a:lnTo>
                    <a:pt x="1660944" y="1661020"/>
                  </a:lnTo>
                  <a:lnTo>
                    <a:pt x="1689747" y="1661020"/>
                  </a:lnTo>
                  <a:lnTo>
                    <a:pt x="1689747" y="1136865"/>
                  </a:lnTo>
                  <a:close/>
                </a:path>
                <a:path extrusionOk="0" h="4457700" w="2238375">
                  <a:moveTo>
                    <a:pt x="1689747" y="583907"/>
                  </a:moveTo>
                  <a:lnTo>
                    <a:pt x="1660944" y="583907"/>
                  </a:lnTo>
                  <a:lnTo>
                    <a:pt x="1660944" y="1106627"/>
                  </a:lnTo>
                  <a:lnTo>
                    <a:pt x="1689747" y="1106627"/>
                  </a:lnTo>
                  <a:lnTo>
                    <a:pt x="1689747" y="583907"/>
                  </a:lnTo>
                  <a:close/>
                </a:path>
                <a:path extrusionOk="0" h="4457700" w="2238375">
                  <a:moveTo>
                    <a:pt x="1689747" y="42481"/>
                  </a:moveTo>
                  <a:lnTo>
                    <a:pt x="1660944" y="42481"/>
                  </a:lnTo>
                  <a:lnTo>
                    <a:pt x="1660944" y="553669"/>
                  </a:lnTo>
                  <a:lnTo>
                    <a:pt x="1689747" y="553669"/>
                  </a:lnTo>
                  <a:lnTo>
                    <a:pt x="1689747" y="42481"/>
                  </a:lnTo>
                  <a:close/>
                </a:path>
                <a:path extrusionOk="0" h="4457700" w="2238375">
                  <a:moveTo>
                    <a:pt x="2238374" y="29514"/>
                  </a:moveTo>
                  <a:lnTo>
                    <a:pt x="2212441" y="29514"/>
                  </a:lnTo>
                  <a:lnTo>
                    <a:pt x="2212441" y="553669"/>
                  </a:lnTo>
                  <a:lnTo>
                    <a:pt x="2238374" y="553669"/>
                  </a:lnTo>
                  <a:lnTo>
                    <a:pt x="2238374" y="29514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487" name="Google Shape;487;p37"/>
            <p:cNvSpPr/>
            <p:nvPr/>
          </p:nvSpPr>
          <p:spPr>
            <a:xfrm>
              <a:off x="10878439" y="3466744"/>
              <a:ext cx="304165" cy="304164"/>
            </a:xfrm>
            <a:custGeom>
              <a:rect b="b" l="l" r="r" t="t"/>
              <a:pathLst>
                <a:path extrusionOk="0" h="304164" w="304165">
                  <a:moveTo>
                    <a:pt x="159842" y="0"/>
                  </a:moveTo>
                  <a:lnTo>
                    <a:pt x="144005" y="0"/>
                  </a:lnTo>
                  <a:lnTo>
                    <a:pt x="136080" y="723"/>
                  </a:lnTo>
                  <a:lnTo>
                    <a:pt x="97205" y="10083"/>
                  </a:lnTo>
                  <a:lnTo>
                    <a:pt x="62636" y="28803"/>
                  </a:lnTo>
                  <a:lnTo>
                    <a:pt x="33845" y="56159"/>
                  </a:lnTo>
                  <a:lnTo>
                    <a:pt x="12966" y="89992"/>
                  </a:lnTo>
                  <a:lnTo>
                    <a:pt x="723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23" y="167754"/>
                  </a:lnTo>
                  <a:lnTo>
                    <a:pt x="3606" y="183603"/>
                  </a:lnTo>
                  <a:lnTo>
                    <a:pt x="5041" y="190804"/>
                  </a:lnTo>
                  <a:lnTo>
                    <a:pt x="7924" y="198716"/>
                  </a:lnTo>
                  <a:lnTo>
                    <a:pt x="10083" y="205917"/>
                  </a:lnTo>
                  <a:lnTo>
                    <a:pt x="13690" y="213118"/>
                  </a:lnTo>
                  <a:lnTo>
                    <a:pt x="16560" y="220319"/>
                  </a:lnTo>
                  <a:lnTo>
                    <a:pt x="20878" y="227520"/>
                  </a:lnTo>
                  <a:lnTo>
                    <a:pt x="24485" y="233997"/>
                  </a:lnTo>
                  <a:lnTo>
                    <a:pt x="29527" y="241198"/>
                  </a:lnTo>
                  <a:lnTo>
                    <a:pt x="33845" y="246951"/>
                  </a:lnTo>
                  <a:lnTo>
                    <a:pt x="39598" y="253441"/>
                  </a:lnTo>
                  <a:lnTo>
                    <a:pt x="44640" y="259194"/>
                  </a:lnTo>
                  <a:lnTo>
                    <a:pt x="50406" y="264236"/>
                  </a:lnTo>
                  <a:lnTo>
                    <a:pt x="56883" y="269278"/>
                  </a:lnTo>
                  <a:lnTo>
                    <a:pt x="62636" y="274320"/>
                  </a:lnTo>
                  <a:lnTo>
                    <a:pt x="97917" y="293039"/>
                  </a:lnTo>
                  <a:lnTo>
                    <a:pt x="105117" y="295910"/>
                  </a:lnTo>
                  <a:lnTo>
                    <a:pt x="113042" y="298069"/>
                  </a:lnTo>
                  <a:lnTo>
                    <a:pt x="120243" y="299516"/>
                  </a:lnTo>
                  <a:lnTo>
                    <a:pt x="136080" y="302399"/>
                  </a:lnTo>
                  <a:lnTo>
                    <a:pt x="144005" y="303110"/>
                  </a:lnTo>
                  <a:lnTo>
                    <a:pt x="151917" y="303110"/>
                  </a:lnTo>
                  <a:lnTo>
                    <a:pt x="151917" y="303834"/>
                  </a:lnTo>
                  <a:lnTo>
                    <a:pt x="159842" y="303834"/>
                  </a:lnTo>
                  <a:lnTo>
                    <a:pt x="167754" y="303110"/>
                  </a:lnTo>
                  <a:lnTo>
                    <a:pt x="183603" y="300240"/>
                  </a:lnTo>
                  <a:lnTo>
                    <a:pt x="190792" y="298792"/>
                  </a:lnTo>
                  <a:lnTo>
                    <a:pt x="198716" y="295910"/>
                  </a:lnTo>
                  <a:lnTo>
                    <a:pt x="205917" y="293763"/>
                  </a:lnTo>
                  <a:lnTo>
                    <a:pt x="213118" y="290156"/>
                  </a:lnTo>
                  <a:lnTo>
                    <a:pt x="220319" y="287274"/>
                  </a:lnTo>
                  <a:lnTo>
                    <a:pt x="227520" y="282956"/>
                  </a:lnTo>
                  <a:lnTo>
                    <a:pt x="233997" y="279361"/>
                  </a:lnTo>
                  <a:lnTo>
                    <a:pt x="241198" y="274320"/>
                  </a:lnTo>
                  <a:lnTo>
                    <a:pt x="246951" y="269989"/>
                  </a:lnTo>
                  <a:lnTo>
                    <a:pt x="253428" y="264236"/>
                  </a:lnTo>
                  <a:lnTo>
                    <a:pt x="259194" y="259194"/>
                  </a:lnTo>
                  <a:lnTo>
                    <a:pt x="264236" y="253441"/>
                  </a:lnTo>
                  <a:lnTo>
                    <a:pt x="269278" y="246951"/>
                  </a:lnTo>
                  <a:lnTo>
                    <a:pt x="274320" y="241198"/>
                  </a:lnTo>
                  <a:lnTo>
                    <a:pt x="293027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16" y="183603"/>
                  </a:lnTo>
                  <a:lnTo>
                    <a:pt x="302387" y="167754"/>
                  </a:lnTo>
                  <a:lnTo>
                    <a:pt x="303110" y="159842"/>
                  </a:lnTo>
                  <a:lnTo>
                    <a:pt x="303110" y="151917"/>
                  </a:lnTo>
                  <a:lnTo>
                    <a:pt x="303834" y="151917"/>
                  </a:lnTo>
                  <a:lnTo>
                    <a:pt x="303834" y="143992"/>
                  </a:lnTo>
                  <a:lnTo>
                    <a:pt x="303110" y="136080"/>
                  </a:lnTo>
                  <a:lnTo>
                    <a:pt x="293751" y="97205"/>
                  </a:lnTo>
                  <a:lnTo>
                    <a:pt x="275031" y="62636"/>
                  </a:lnTo>
                  <a:lnTo>
                    <a:pt x="247675" y="33845"/>
                  </a:lnTo>
                  <a:lnTo>
                    <a:pt x="213829" y="12954"/>
                  </a:lnTo>
                  <a:lnTo>
                    <a:pt x="167754" y="723"/>
                  </a:lnTo>
                  <a:lnTo>
                    <a:pt x="15984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10878432" y="3466722"/>
              <a:ext cx="304165" cy="304164"/>
            </a:xfrm>
            <a:custGeom>
              <a:rect b="b" l="l" r="r" t="t"/>
              <a:pathLst>
                <a:path extrusionOk="0" h="304164" w="304165">
                  <a:moveTo>
                    <a:pt x="0" y="151920"/>
                  </a:moveTo>
                  <a:lnTo>
                    <a:pt x="0" y="143995"/>
                  </a:lnTo>
                  <a:lnTo>
                    <a:pt x="723" y="136083"/>
                  </a:lnTo>
                  <a:lnTo>
                    <a:pt x="2171" y="128158"/>
                  </a:lnTo>
                  <a:lnTo>
                    <a:pt x="3606" y="120233"/>
                  </a:lnTo>
                  <a:lnTo>
                    <a:pt x="16560" y="82792"/>
                  </a:lnTo>
                  <a:lnTo>
                    <a:pt x="38886" y="50394"/>
                  </a:lnTo>
                  <a:lnTo>
                    <a:pt x="44639" y="44641"/>
                  </a:lnTo>
                  <a:lnTo>
                    <a:pt x="50405" y="38875"/>
                  </a:lnTo>
                  <a:lnTo>
                    <a:pt x="82802" y="16561"/>
                  </a:lnTo>
                  <a:lnTo>
                    <a:pt x="120241" y="3606"/>
                  </a:lnTo>
                  <a:lnTo>
                    <a:pt x="128166" y="2159"/>
                  </a:lnTo>
                  <a:lnTo>
                    <a:pt x="136078" y="723"/>
                  </a:lnTo>
                  <a:lnTo>
                    <a:pt x="144002" y="0"/>
                  </a:lnTo>
                  <a:lnTo>
                    <a:pt x="151914" y="0"/>
                  </a:lnTo>
                  <a:lnTo>
                    <a:pt x="159839" y="0"/>
                  </a:lnTo>
                  <a:lnTo>
                    <a:pt x="167764" y="723"/>
                  </a:lnTo>
                  <a:lnTo>
                    <a:pt x="175676" y="2159"/>
                  </a:lnTo>
                  <a:lnTo>
                    <a:pt x="183600" y="3606"/>
                  </a:lnTo>
                  <a:lnTo>
                    <a:pt x="191512" y="5042"/>
                  </a:lnTo>
                  <a:lnTo>
                    <a:pt x="198713" y="7201"/>
                  </a:lnTo>
                  <a:lnTo>
                    <a:pt x="206638" y="10084"/>
                  </a:lnTo>
                  <a:lnTo>
                    <a:pt x="213838" y="12954"/>
                  </a:lnTo>
                  <a:lnTo>
                    <a:pt x="221039" y="16561"/>
                  </a:lnTo>
                  <a:lnTo>
                    <a:pt x="228240" y="20155"/>
                  </a:lnTo>
                  <a:lnTo>
                    <a:pt x="259189" y="44641"/>
                  </a:lnTo>
                  <a:lnTo>
                    <a:pt x="264955" y="50394"/>
                  </a:lnTo>
                  <a:lnTo>
                    <a:pt x="287269" y="82792"/>
                  </a:lnTo>
                  <a:lnTo>
                    <a:pt x="300235" y="120233"/>
                  </a:lnTo>
                  <a:lnTo>
                    <a:pt x="301670" y="128158"/>
                  </a:lnTo>
                  <a:lnTo>
                    <a:pt x="303118" y="136083"/>
                  </a:lnTo>
                  <a:lnTo>
                    <a:pt x="303829" y="143995"/>
                  </a:lnTo>
                  <a:lnTo>
                    <a:pt x="303829" y="151920"/>
                  </a:lnTo>
                  <a:lnTo>
                    <a:pt x="303118" y="151920"/>
                  </a:lnTo>
                  <a:lnTo>
                    <a:pt x="303118" y="159832"/>
                  </a:lnTo>
                  <a:lnTo>
                    <a:pt x="302394" y="167757"/>
                  </a:lnTo>
                  <a:lnTo>
                    <a:pt x="300946" y="175682"/>
                  </a:lnTo>
                  <a:lnTo>
                    <a:pt x="299511" y="183594"/>
                  </a:lnTo>
                  <a:lnTo>
                    <a:pt x="298076" y="190795"/>
                  </a:lnTo>
                  <a:lnTo>
                    <a:pt x="295917" y="198720"/>
                  </a:lnTo>
                  <a:lnTo>
                    <a:pt x="293034" y="205921"/>
                  </a:lnTo>
                  <a:lnTo>
                    <a:pt x="290151" y="213834"/>
                  </a:lnTo>
                  <a:lnTo>
                    <a:pt x="269273" y="246956"/>
                  </a:lnTo>
                  <a:lnTo>
                    <a:pt x="264231" y="253433"/>
                  </a:lnTo>
                  <a:lnTo>
                    <a:pt x="259189" y="259199"/>
                  </a:lnTo>
                  <a:lnTo>
                    <a:pt x="253436" y="264228"/>
                  </a:lnTo>
                  <a:lnTo>
                    <a:pt x="246960" y="269994"/>
                  </a:lnTo>
                  <a:lnTo>
                    <a:pt x="241194" y="274312"/>
                  </a:lnTo>
                  <a:lnTo>
                    <a:pt x="233993" y="279354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49"/>
                  </a:lnTo>
                  <a:lnTo>
                    <a:pt x="205914" y="293756"/>
                  </a:lnTo>
                  <a:lnTo>
                    <a:pt x="198713" y="295915"/>
                  </a:lnTo>
                  <a:lnTo>
                    <a:pt x="190801" y="298798"/>
                  </a:lnTo>
                  <a:lnTo>
                    <a:pt x="183600" y="300233"/>
                  </a:lnTo>
                  <a:lnTo>
                    <a:pt x="175676" y="301669"/>
                  </a:lnTo>
                  <a:lnTo>
                    <a:pt x="167764" y="303116"/>
                  </a:lnTo>
                  <a:lnTo>
                    <a:pt x="159839" y="303840"/>
                  </a:lnTo>
                  <a:lnTo>
                    <a:pt x="151914" y="303840"/>
                  </a:lnTo>
                  <a:lnTo>
                    <a:pt x="151914" y="303116"/>
                  </a:lnTo>
                  <a:lnTo>
                    <a:pt x="144002" y="303116"/>
                  </a:lnTo>
                  <a:lnTo>
                    <a:pt x="136078" y="302393"/>
                  </a:lnTo>
                  <a:lnTo>
                    <a:pt x="128166" y="300957"/>
                  </a:lnTo>
                  <a:lnTo>
                    <a:pt x="120241" y="299522"/>
                  </a:lnTo>
                  <a:lnTo>
                    <a:pt x="113040" y="298074"/>
                  </a:lnTo>
                  <a:lnTo>
                    <a:pt x="105128" y="295915"/>
                  </a:lnTo>
                  <a:lnTo>
                    <a:pt x="97928" y="293032"/>
                  </a:lnTo>
                  <a:lnTo>
                    <a:pt x="90003" y="290149"/>
                  </a:lnTo>
                  <a:lnTo>
                    <a:pt x="56882" y="269270"/>
                  </a:lnTo>
                  <a:lnTo>
                    <a:pt x="50405" y="264228"/>
                  </a:lnTo>
                  <a:lnTo>
                    <a:pt x="44639" y="259199"/>
                  </a:lnTo>
                  <a:lnTo>
                    <a:pt x="39597" y="253433"/>
                  </a:lnTo>
                  <a:lnTo>
                    <a:pt x="33844" y="246956"/>
                  </a:lnTo>
                  <a:lnTo>
                    <a:pt x="29526" y="241190"/>
                  </a:lnTo>
                  <a:lnTo>
                    <a:pt x="24485" y="234002"/>
                  </a:lnTo>
                  <a:lnTo>
                    <a:pt x="20891" y="227525"/>
                  </a:lnTo>
                  <a:lnTo>
                    <a:pt x="16560" y="220311"/>
                  </a:lnTo>
                  <a:lnTo>
                    <a:pt x="13690" y="213122"/>
                  </a:lnTo>
                  <a:lnTo>
                    <a:pt x="10083" y="205921"/>
                  </a:lnTo>
                  <a:lnTo>
                    <a:pt x="7924" y="198720"/>
                  </a:lnTo>
                  <a:lnTo>
                    <a:pt x="5041" y="190795"/>
                  </a:lnTo>
                  <a:lnTo>
                    <a:pt x="3606" y="183594"/>
                  </a:lnTo>
                  <a:lnTo>
                    <a:pt x="2171" y="175682"/>
                  </a:lnTo>
                  <a:lnTo>
                    <a:pt x="723" y="167757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sp>
        <p:nvSpPr>
          <p:cNvPr id="489" name="Google Shape;489;p37"/>
          <p:cNvSpPr txBox="1"/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Validação dos modelos no dispositivo</a:t>
            </a:r>
            <a:endParaRPr sz="2800"/>
          </a:p>
        </p:txBody>
      </p:sp>
      <p:sp>
        <p:nvSpPr>
          <p:cNvPr id="490" name="Google Shape;490;p37"/>
          <p:cNvSpPr txBox="1"/>
          <p:nvPr/>
        </p:nvSpPr>
        <p:spPr>
          <a:xfrm>
            <a:off x="768450" y="657450"/>
            <a:ext cx="6717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</a:t>
            </a:r>
            <a:endParaRPr b="1"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491" name="Google Shape;491;p37"/>
          <p:cNvGraphicFramePr/>
          <p:nvPr/>
        </p:nvGraphicFramePr>
        <p:xfrm>
          <a:off x="768450" y="1151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{053CFF32-267E-4BA7-A867-937396860363}</a:tableStyleId>
              </a:tblPr>
              <a:tblGrid>
                <a:gridCol w="1584950"/>
                <a:gridCol w="588500"/>
                <a:gridCol w="1086725"/>
                <a:gridCol w="1086725"/>
                <a:gridCol w="1086725"/>
                <a:gridCol w="1086725"/>
                <a:gridCol w="1086725"/>
              </a:tblGrid>
              <a:tr h="100000">
                <a:tc gridSpan="6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90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FLOAT32 - best.pt</a:t>
                      </a:r>
                      <a:endParaRPr b="1" sz="10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90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</a:tr>
              <a:tr h="243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Tempo de inferência e FPS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CPU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RAM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mAP e Precisão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Recall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F1-Score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Tamanho do modelo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~ 500 a 800 </a:t>
                      </a:r>
                      <a:r>
                        <a:rPr b="1" lang="pt-BR">
                          <a:solidFill>
                            <a:schemeClr val="dk1"/>
                          </a:solidFill>
                        </a:rPr>
                        <a:t>ms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r>
                        <a:rPr lang="pt-BR"/>
                        <a:t> a </a:t>
                      </a:r>
                      <a:r>
                        <a:rPr lang="pt-BR"/>
                        <a:t>2,5</a:t>
                      </a:r>
                      <a:r>
                        <a:rPr lang="pt-BR"/>
                        <a:t> </a:t>
                      </a:r>
                      <a:r>
                        <a:rPr b="1" lang="pt-BR"/>
                        <a:t>fps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71</a:t>
                      </a:r>
                      <a:r>
                        <a:rPr lang="pt-BR"/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860 </a:t>
                      </a:r>
                      <a:r>
                        <a:rPr lang="pt-BR"/>
                        <a:t>MB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91</a:t>
                      </a:r>
                      <a:r>
                        <a:rPr lang="pt-BR"/>
                        <a:t>% / 93%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81%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87</a:t>
                      </a:r>
                      <a:r>
                        <a:rPr lang="pt-BR"/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3.636</a:t>
                      </a:r>
                      <a:r>
                        <a:rPr lang="pt-BR"/>
                        <a:t> MB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gridSpan="6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90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FLOAT16</a:t>
                      </a:r>
                      <a:endParaRPr b="1" sz="190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90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~ 200 a 250 </a:t>
                      </a:r>
                      <a:r>
                        <a:rPr b="1" lang="pt-BR">
                          <a:solidFill>
                            <a:schemeClr val="dk1"/>
                          </a:solidFill>
                        </a:rPr>
                        <a:t>ms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3 a 5 </a:t>
                      </a:r>
                      <a:r>
                        <a:rPr b="1" lang="pt-BR">
                          <a:solidFill>
                            <a:schemeClr val="dk1"/>
                          </a:solidFill>
                        </a:rPr>
                        <a:t>fps</a:t>
                      </a:r>
                      <a:endParaRPr b="1" sz="190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65%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800 MB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91% / 92%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80%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86%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3.479 MB</a:t>
                      </a:r>
                      <a:endParaRPr b="1" sz="190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</a:tr>
              <a:tr h="381000">
                <a:tc gridSpan="6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90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INT8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90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~ 100 a 200 ms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4 a 6 </a:t>
                      </a:r>
                      <a:r>
                        <a:rPr b="1" lang="pt-BR">
                          <a:solidFill>
                            <a:schemeClr val="dk1"/>
                          </a:solidFill>
                        </a:rPr>
                        <a:t>fps </a:t>
                      </a:r>
                      <a:endParaRPr b="1" sz="190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67</a:t>
                      </a:r>
                      <a:r>
                        <a:rPr lang="pt-BR"/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500 MB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1.901</a:t>
                      </a:r>
                      <a:r>
                        <a:rPr lang="pt-BR"/>
                        <a:t> MB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/>
        </p:nvSpPr>
        <p:spPr>
          <a:xfrm>
            <a:off x="2942450" y="213350"/>
            <a:ext cx="564210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chemeClr val="dk1"/>
                </a:solidFill>
              </a:rPr>
              <a:t>Hyago Vieira Lemes Barbosa Silva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>
                <a:solidFill>
                  <a:schemeClr val="dk1"/>
                </a:solidFill>
              </a:rPr>
              <a:t>Eng. Biomédico pelo INATEL (2023); </a:t>
            </a:r>
            <a:br>
              <a:rPr lang="pt-BR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>
                <a:solidFill>
                  <a:schemeClr val="dk1"/>
                </a:solidFill>
              </a:rPr>
              <a:t>Com experiência em gestão no Hospital HAMC e empresas multinacionais como HUAWEI e NOKIA;</a:t>
            </a:r>
            <a:br>
              <a:rPr lang="pt-BR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>
                <a:solidFill>
                  <a:schemeClr val="dk1"/>
                </a:solidFill>
              </a:rPr>
              <a:t>VS Telecom onde desenvolvi soluções 5G e IoT em segurança da informação para saúde com desenvolvimento de softwares;</a:t>
            </a:r>
            <a:br>
              <a:rPr lang="pt-BR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>
                <a:solidFill>
                  <a:schemeClr val="dk1"/>
                </a:solidFill>
              </a:rPr>
              <a:t>Atuei como monitor em disciplinas como Eletrônica Analógica, Processamento Digital de Sinais e Física Quântica;</a:t>
            </a:r>
            <a:br>
              <a:rPr lang="pt-BR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>
                <a:solidFill>
                  <a:schemeClr val="dk1"/>
                </a:solidFill>
              </a:rPr>
              <a:t>Artigo de conclusão de curso fiz uma solução de um jogo sério para diagnóstico respiratório em tempo real;</a:t>
            </a:r>
            <a:br>
              <a:rPr lang="pt-BR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>
                <a:solidFill>
                  <a:schemeClr val="dk1"/>
                </a:solidFill>
              </a:rPr>
              <a:t>Atualmente estou com interesse em aplicar modelos de inteligência artificial em computação de borda, para segurança marítima, imagens médicas;</a:t>
            </a:r>
            <a:br>
              <a:rPr lang="pt-BR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>
                <a:solidFill>
                  <a:schemeClr val="dk1"/>
                </a:solidFill>
              </a:rPr>
              <a:t>Aluno de mestrado em Telecomunicações no INATEL.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30" name="Google Shape;130;p20"/>
          <p:cNvPicPr preferRelativeResize="0"/>
          <p:nvPr/>
        </p:nvPicPr>
        <p:blipFill rotWithShape="1">
          <a:blip r:embed="rId3">
            <a:alphaModFix/>
          </a:blip>
          <a:srcRect b="0" l="13867" r="0" t="2458"/>
          <a:stretch/>
        </p:blipFill>
        <p:spPr>
          <a:xfrm>
            <a:off x="384924" y="640400"/>
            <a:ext cx="2534450" cy="380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" name="Google Shape;496;p38"/>
          <p:cNvGrpSpPr/>
          <p:nvPr/>
        </p:nvGrpSpPr>
        <p:grpSpPr>
          <a:xfrm>
            <a:off x="8444580" y="1"/>
            <a:ext cx="697543" cy="437428"/>
            <a:chOff x="16354932" y="7864"/>
            <a:chExt cx="1925320" cy="1391752"/>
          </a:xfrm>
        </p:grpSpPr>
        <p:sp>
          <p:nvSpPr>
            <p:cNvPr id="497" name="Google Shape;497;p38"/>
            <p:cNvSpPr/>
            <p:nvPr/>
          </p:nvSpPr>
          <p:spPr>
            <a:xfrm>
              <a:off x="16355059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498" name="Google Shape;498;p38"/>
            <p:cNvSpPr/>
            <p:nvPr/>
          </p:nvSpPr>
          <p:spPr>
            <a:xfrm>
              <a:off x="16354932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499" name="Google Shape;499;p38"/>
            <p:cNvSpPr/>
            <p:nvPr/>
          </p:nvSpPr>
          <p:spPr>
            <a:xfrm>
              <a:off x="17280127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500" name="Google Shape;500;p38"/>
            <p:cNvSpPr/>
            <p:nvPr/>
          </p:nvSpPr>
          <p:spPr>
            <a:xfrm>
              <a:off x="17280127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501" name="Google Shape;501;p38"/>
            <p:cNvSpPr/>
            <p:nvPr/>
          </p:nvSpPr>
          <p:spPr>
            <a:xfrm>
              <a:off x="16354932" y="7864"/>
              <a:ext cx="1925319" cy="1170940"/>
            </a:xfrm>
            <a:custGeom>
              <a:rect b="b" l="l" r="r" t="t"/>
              <a:pathLst>
                <a:path extrusionOk="0" h="1170940" w="1925319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cap="flat" cmpd="sng" w="3815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502" name="Google Shape;502;p38"/>
            <p:cNvSpPr/>
            <p:nvPr/>
          </p:nvSpPr>
          <p:spPr>
            <a:xfrm>
              <a:off x="17097247" y="95892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503" name="Google Shape;503;p38"/>
            <p:cNvSpPr/>
            <p:nvPr/>
          </p:nvSpPr>
          <p:spPr>
            <a:xfrm>
              <a:off x="17097247" y="958925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pic>
        <p:nvPicPr>
          <p:cNvPr id="504" name="Google Shape;50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" y="3615818"/>
            <a:ext cx="1527340" cy="1527689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38"/>
          <p:cNvSpPr txBox="1"/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Resultado</a:t>
            </a:r>
            <a:endParaRPr sz="2800"/>
          </a:p>
        </p:txBody>
      </p:sp>
      <p:pic>
        <p:nvPicPr>
          <p:cNvPr id="506" name="Google Shape;5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6025" y="0"/>
            <a:ext cx="5525020" cy="5143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7" name="Google Shape;507;p38"/>
          <p:cNvSpPr txBox="1"/>
          <p:nvPr/>
        </p:nvSpPr>
        <p:spPr>
          <a:xfrm>
            <a:off x="494925" y="657438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</a:t>
            </a:r>
            <a:endParaRPr b="1" sz="2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Matrix</a:t>
            </a:r>
            <a:endParaRPr b="1" sz="2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</a:t>
            </a:r>
            <a:endParaRPr b="1" sz="2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Confusão</a:t>
            </a:r>
            <a:endParaRPr b="1" sz="2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08" name="Google Shape;50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6200" y="0"/>
            <a:ext cx="2211025" cy="14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6020" y="1611054"/>
            <a:ext cx="15240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5225507" y="4524379"/>
            <a:ext cx="152400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38"/>
          <p:cNvSpPr txBox="1"/>
          <p:nvPr/>
        </p:nvSpPr>
        <p:spPr>
          <a:xfrm>
            <a:off x="4993325" y="4762500"/>
            <a:ext cx="1413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Predict Class</a:t>
            </a:r>
            <a:endParaRPr b="1" i="1"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2" name="Google Shape;512;p38"/>
          <p:cNvSpPr txBox="1"/>
          <p:nvPr/>
        </p:nvSpPr>
        <p:spPr>
          <a:xfrm rot="-5400000">
            <a:off x="1789575" y="1876525"/>
            <a:ext cx="1413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True Class</a:t>
            </a:r>
            <a:endParaRPr b="1" i="1"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" name="Google Shape;517;p39"/>
          <p:cNvGrpSpPr/>
          <p:nvPr/>
        </p:nvGrpSpPr>
        <p:grpSpPr>
          <a:xfrm>
            <a:off x="8434705" y="1"/>
            <a:ext cx="707363" cy="437428"/>
            <a:chOff x="16354932" y="7864"/>
            <a:chExt cx="1925320" cy="1391752"/>
          </a:xfrm>
        </p:grpSpPr>
        <p:sp>
          <p:nvSpPr>
            <p:cNvPr id="518" name="Google Shape;518;p39"/>
            <p:cNvSpPr/>
            <p:nvPr/>
          </p:nvSpPr>
          <p:spPr>
            <a:xfrm>
              <a:off x="16355059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16354932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17280127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17280127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16354932" y="7864"/>
              <a:ext cx="1925319" cy="1170940"/>
            </a:xfrm>
            <a:custGeom>
              <a:rect b="b" l="l" r="r" t="t"/>
              <a:pathLst>
                <a:path extrusionOk="0" h="1170940" w="1925319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cap="flat" cmpd="sng" w="3815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17097247" y="95892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17097247" y="958925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pic>
        <p:nvPicPr>
          <p:cNvPr id="525" name="Google Shape;52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" y="3615818"/>
            <a:ext cx="1527340" cy="152768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39"/>
          <p:cNvSpPr txBox="1"/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Resultado</a:t>
            </a:r>
            <a:endParaRPr sz="2800"/>
          </a:p>
        </p:txBody>
      </p:sp>
      <p:sp>
        <p:nvSpPr>
          <p:cNvPr id="527" name="Google Shape;527;p39"/>
          <p:cNvSpPr txBox="1"/>
          <p:nvPr/>
        </p:nvSpPr>
        <p:spPr>
          <a:xfrm>
            <a:off x="494925" y="657438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</a:t>
            </a:r>
            <a:endParaRPr b="1" sz="2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Matrix</a:t>
            </a:r>
            <a:endParaRPr b="1" sz="2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</a:t>
            </a:r>
            <a:endParaRPr b="1" sz="2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Confusão</a:t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28" name="Google Shape;528;p39"/>
          <p:cNvPicPr preferRelativeResize="0"/>
          <p:nvPr/>
        </p:nvPicPr>
        <p:blipFill rotWithShape="1">
          <a:blip r:embed="rId4">
            <a:alphaModFix/>
          </a:blip>
          <a:srcRect b="0" l="0" r="0" t="2865"/>
          <a:stretch/>
        </p:blipFill>
        <p:spPr>
          <a:xfrm>
            <a:off x="2337650" y="0"/>
            <a:ext cx="584267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7649" y="1483404"/>
            <a:ext cx="238125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5445749" y="4581529"/>
            <a:ext cx="238125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39"/>
          <p:cNvSpPr txBox="1"/>
          <p:nvPr/>
        </p:nvSpPr>
        <p:spPr>
          <a:xfrm>
            <a:off x="4993325" y="4762500"/>
            <a:ext cx="1413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Predict Class</a:t>
            </a:r>
            <a:endParaRPr b="1" i="1"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2" name="Google Shape;532;p39"/>
          <p:cNvSpPr txBox="1"/>
          <p:nvPr/>
        </p:nvSpPr>
        <p:spPr>
          <a:xfrm rot="-5400000">
            <a:off x="1789575" y="1876525"/>
            <a:ext cx="1413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True Class</a:t>
            </a:r>
            <a:endParaRPr b="1" i="1"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7" name="Google Shape;537;p40"/>
          <p:cNvGrpSpPr/>
          <p:nvPr/>
        </p:nvGrpSpPr>
        <p:grpSpPr>
          <a:xfrm>
            <a:off x="8180335" y="2"/>
            <a:ext cx="962082" cy="695041"/>
            <a:chOff x="16354932" y="7864"/>
            <a:chExt cx="1925320" cy="1391752"/>
          </a:xfrm>
        </p:grpSpPr>
        <p:sp>
          <p:nvSpPr>
            <p:cNvPr id="538" name="Google Shape;538;p40"/>
            <p:cNvSpPr/>
            <p:nvPr/>
          </p:nvSpPr>
          <p:spPr>
            <a:xfrm>
              <a:off x="16355059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539" name="Google Shape;539;p40"/>
            <p:cNvSpPr/>
            <p:nvPr/>
          </p:nvSpPr>
          <p:spPr>
            <a:xfrm>
              <a:off x="16354932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540" name="Google Shape;540;p40"/>
            <p:cNvSpPr/>
            <p:nvPr/>
          </p:nvSpPr>
          <p:spPr>
            <a:xfrm>
              <a:off x="17280127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541" name="Google Shape;541;p40"/>
            <p:cNvSpPr/>
            <p:nvPr/>
          </p:nvSpPr>
          <p:spPr>
            <a:xfrm>
              <a:off x="17280127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542" name="Google Shape;542;p40"/>
            <p:cNvSpPr/>
            <p:nvPr/>
          </p:nvSpPr>
          <p:spPr>
            <a:xfrm>
              <a:off x="16354932" y="7864"/>
              <a:ext cx="1925319" cy="1170940"/>
            </a:xfrm>
            <a:custGeom>
              <a:rect b="b" l="l" r="r" t="t"/>
              <a:pathLst>
                <a:path extrusionOk="0" h="1170940" w="1925319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cap="flat" cmpd="sng" w="3815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543" name="Google Shape;543;p40"/>
            <p:cNvSpPr/>
            <p:nvPr/>
          </p:nvSpPr>
          <p:spPr>
            <a:xfrm>
              <a:off x="17097247" y="95892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544" name="Google Shape;544;p40"/>
            <p:cNvSpPr/>
            <p:nvPr/>
          </p:nvSpPr>
          <p:spPr>
            <a:xfrm>
              <a:off x="17097247" y="958925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pic>
        <p:nvPicPr>
          <p:cNvPr id="545" name="Google Shape;54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" y="3615818"/>
            <a:ext cx="1527340" cy="1527689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40"/>
          <p:cNvSpPr txBox="1"/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Resultado</a:t>
            </a:r>
            <a:endParaRPr sz="2800"/>
          </a:p>
        </p:txBody>
      </p:sp>
      <p:sp>
        <p:nvSpPr>
          <p:cNvPr id="547" name="Google Shape;547;p40"/>
          <p:cNvSpPr txBox="1"/>
          <p:nvPr/>
        </p:nvSpPr>
        <p:spPr>
          <a:xfrm>
            <a:off x="494925" y="695038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</a:t>
            </a:r>
            <a:endParaRPr b="1" sz="2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Matrix</a:t>
            </a:r>
            <a:endParaRPr b="1" sz="2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</a:t>
            </a:r>
            <a:endParaRPr b="1" sz="2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Confusão</a:t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48" name="Google Shape;548;p40"/>
          <p:cNvPicPr preferRelativeResize="0"/>
          <p:nvPr/>
        </p:nvPicPr>
        <p:blipFill rotWithShape="1">
          <a:blip r:embed="rId4">
            <a:alphaModFix/>
          </a:blip>
          <a:srcRect b="1302" l="9852" r="8455" t="0"/>
          <a:stretch/>
        </p:blipFill>
        <p:spPr>
          <a:xfrm>
            <a:off x="2400400" y="0"/>
            <a:ext cx="567626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0393" y="1628768"/>
            <a:ext cx="285750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5361193" y="4529143"/>
            <a:ext cx="285750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0"/>
          <p:cNvSpPr txBox="1"/>
          <p:nvPr/>
        </p:nvSpPr>
        <p:spPr>
          <a:xfrm>
            <a:off x="4993325" y="4762500"/>
            <a:ext cx="1413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True </a:t>
            </a:r>
            <a:r>
              <a:rPr b="1" i="1"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Class</a:t>
            </a:r>
            <a:endParaRPr b="1" i="1"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2" name="Google Shape;552;p40"/>
          <p:cNvSpPr txBox="1"/>
          <p:nvPr/>
        </p:nvSpPr>
        <p:spPr>
          <a:xfrm rot="-5400000">
            <a:off x="1789575" y="1876525"/>
            <a:ext cx="1413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Predict </a:t>
            </a:r>
            <a:r>
              <a:rPr b="1" i="1"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Class</a:t>
            </a:r>
            <a:endParaRPr b="1" i="1"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53" name="Google Shape;553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5875" y="58125"/>
            <a:ext cx="1476375" cy="16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1"/>
          <p:cNvSpPr txBox="1"/>
          <p:nvPr>
            <p:ph type="title"/>
          </p:nvPr>
        </p:nvSpPr>
        <p:spPr>
          <a:xfrm>
            <a:off x="494925" y="220050"/>
            <a:ext cx="69906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Resultado da Detecção em tempo real</a:t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100"/>
              <a:t>Foram escolhidas 10 imagens de teste:</a:t>
            </a:r>
            <a:endParaRPr b="0" sz="2100"/>
          </a:p>
        </p:txBody>
      </p:sp>
      <p:grpSp>
        <p:nvGrpSpPr>
          <p:cNvPr id="559" name="Google Shape;559;p41"/>
          <p:cNvGrpSpPr/>
          <p:nvPr/>
        </p:nvGrpSpPr>
        <p:grpSpPr>
          <a:xfrm>
            <a:off x="6916491" y="-11"/>
            <a:ext cx="2227513" cy="1188952"/>
            <a:chOff x="15219864" y="1390146"/>
            <a:chExt cx="4457700" cy="2380762"/>
          </a:xfrm>
        </p:grpSpPr>
        <p:sp>
          <p:nvSpPr>
            <p:cNvPr id="560" name="Google Shape;560;p41"/>
            <p:cNvSpPr/>
            <p:nvPr/>
          </p:nvSpPr>
          <p:spPr>
            <a:xfrm rot="5400000">
              <a:off x="16610514" y="-504"/>
              <a:ext cx="1676400" cy="4457700"/>
            </a:xfrm>
            <a:custGeom>
              <a:rect b="b" l="l" r="r" t="t"/>
              <a:pathLst>
                <a:path extrusionOk="0" h="4457700" w="1676400">
                  <a:moveTo>
                    <a:pt x="582421" y="3351542"/>
                  </a:moveTo>
                  <a:lnTo>
                    <a:pt x="527684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21" y="4457699"/>
                  </a:lnTo>
                  <a:lnTo>
                    <a:pt x="582421" y="4428654"/>
                  </a:lnTo>
                  <a:lnTo>
                    <a:pt x="29463" y="4428654"/>
                  </a:lnTo>
                  <a:lnTo>
                    <a:pt x="29463" y="3904500"/>
                  </a:lnTo>
                  <a:lnTo>
                    <a:pt x="1136776" y="3904500"/>
                  </a:lnTo>
                  <a:lnTo>
                    <a:pt x="1136776" y="3874261"/>
                  </a:lnTo>
                  <a:lnTo>
                    <a:pt x="42417" y="3874261"/>
                  </a:lnTo>
                  <a:lnTo>
                    <a:pt x="552195" y="3370262"/>
                  </a:lnTo>
                  <a:lnTo>
                    <a:pt x="582421" y="3370262"/>
                  </a:lnTo>
                  <a:lnTo>
                    <a:pt x="582421" y="3351542"/>
                  </a:lnTo>
                  <a:close/>
                </a:path>
                <a:path extrusionOk="0" h="4457700" w="1676400">
                  <a:moveTo>
                    <a:pt x="582421" y="3904500"/>
                  </a:moveTo>
                  <a:lnTo>
                    <a:pt x="552195" y="3904500"/>
                  </a:lnTo>
                  <a:lnTo>
                    <a:pt x="552195" y="4428654"/>
                  </a:lnTo>
                  <a:lnTo>
                    <a:pt x="582421" y="4428654"/>
                  </a:lnTo>
                  <a:lnTo>
                    <a:pt x="582421" y="3904500"/>
                  </a:lnTo>
                  <a:close/>
                </a:path>
                <a:path extrusionOk="0" h="4457700" w="1676400">
                  <a:moveTo>
                    <a:pt x="582421" y="3370262"/>
                  </a:moveTo>
                  <a:lnTo>
                    <a:pt x="552195" y="3370262"/>
                  </a:lnTo>
                  <a:lnTo>
                    <a:pt x="552195" y="3874261"/>
                  </a:lnTo>
                  <a:lnTo>
                    <a:pt x="582421" y="3874261"/>
                  </a:lnTo>
                  <a:lnTo>
                    <a:pt x="582421" y="3370262"/>
                  </a:lnTo>
                  <a:close/>
                </a:path>
                <a:path extrusionOk="0" h="4457700" w="1676400">
                  <a:moveTo>
                    <a:pt x="1136776" y="2245639"/>
                  </a:moveTo>
                  <a:lnTo>
                    <a:pt x="1106550" y="2245639"/>
                  </a:lnTo>
                  <a:lnTo>
                    <a:pt x="1106550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50" y="3351542"/>
                  </a:lnTo>
                  <a:lnTo>
                    <a:pt x="1106550" y="3874261"/>
                  </a:lnTo>
                  <a:lnTo>
                    <a:pt x="1136776" y="3874261"/>
                  </a:lnTo>
                  <a:lnTo>
                    <a:pt x="1136776" y="3321303"/>
                  </a:lnTo>
                  <a:lnTo>
                    <a:pt x="29463" y="3321303"/>
                  </a:lnTo>
                  <a:lnTo>
                    <a:pt x="29463" y="2797162"/>
                  </a:lnTo>
                  <a:lnTo>
                    <a:pt x="1136776" y="2797162"/>
                  </a:lnTo>
                  <a:lnTo>
                    <a:pt x="1136776" y="2791396"/>
                  </a:lnTo>
                  <a:lnTo>
                    <a:pt x="1179085" y="2749638"/>
                  </a:lnTo>
                  <a:lnTo>
                    <a:pt x="1136776" y="2749638"/>
                  </a:lnTo>
                  <a:lnTo>
                    <a:pt x="1136776" y="2245639"/>
                  </a:lnTo>
                  <a:close/>
                </a:path>
                <a:path extrusionOk="0" h="4457700" w="1676400">
                  <a:moveTo>
                    <a:pt x="582421" y="2797162"/>
                  </a:moveTo>
                  <a:lnTo>
                    <a:pt x="552195" y="2797162"/>
                  </a:lnTo>
                  <a:lnTo>
                    <a:pt x="552195" y="3321303"/>
                  </a:lnTo>
                  <a:lnTo>
                    <a:pt x="602614" y="3321303"/>
                  </a:lnTo>
                  <a:lnTo>
                    <a:pt x="625842" y="3298266"/>
                  </a:lnTo>
                  <a:lnTo>
                    <a:pt x="582421" y="3298266"/>
                  </a:lnTo>
                  <a:lnTo>
                    <a:pt x="582421" y="2797162"/>
                  </a:lnTo>
                  <a:close/>
                </a:path>
                <a:path extrusionOk="0" h="4457700" w="1676400">
                  <a:moveTo>
                    <a:pt x="1131061" y="2797162"/>
                  </a:moveTo>
                  <a:lnTo>
                    <a:pt x="1087881" y="2797162"/>
                  </a:lnTo>
                  <a:lnTo>
                    <a:pt x="582421" y="3298266"/>
                  </a:lnTo>
                  <a:lnTo>
                    <a:pt x="625842" y="3298266"/>
                  </a:lnTo>
                  <a:lnTo>
                    <a:pt x="1131061" y="2797162"/>
                  </a:lnTo>
                  <a:close/>
                </a:path>
                <a:path extrusionOk="0" h="4457700" w="1676400">
                  <a:moveTo>
                    <a:pt x="1676158" y="1691258"/>
                  </a:moveTo>
                  <a:lnTo>
                    <a:pt x="1660905" y="1691258"/>
                  </a:lnTo>
                  <a:lnTo>
                    <a:pt x="1660905" y="2215400"/>
                  </a:lnTo>
                  <a:lnTo>
                    <a:pt x="552195" y="2215400"/>
                  </a:lnTo>
                  <a:lnTo>
                    <a:pt x="552195" y="2768358"/>
                  </a:lnTo>
                  <a:lnTo>
                    <a:pt x="582421" y="2768358"/>
                  </a:lnTo>
                  <a:lnTo>
                    <a:pt x="582421" y="2245639"/>
                  </a:lnTo>
                  <a:lnTo>
                    <a:pt x="1676158" y="2245639"/>
                  </a:lnTo>
                  <a:lnTo>
                    <a:pt x="1676158" y="1691258"/>
                  </a:lnTo>
                  <a:close/>
                </a:path>
                <a:path extrusionOk="0" h="4457700" w="1676400">
                  <a:moveTo>
                    <a:pt x="1676158" y="2245639"/>
                  </a:moveTo>
                  <a:lnTo>
                    <a:pt x="1646554" y="2245639"/>
                  </a:lnTo>
                  <a:lnTo>
                    <a:pt x="1136776" y="2749638"/>
                  </a:lnTo>
                  <a:lnTo>
                    <a:pt x="1179085" y="2749638"/>
                  </a:lnTo>
                  <a:lnTo>
                    <a:pt x="1676158" y="2259038"/>
                  </a:lnTo>
                  <a:lnTo>
                    <a:pt x="1676158" y="2245639"/>
                  </a:lnTo>
                  <a:close/>
                </a:path>
                <a:path extrusionOk="0" h="4457700" w="1676400">
                  <a:moveTo>
                    <a:pt x="1676158" y="0"/>
                  </a:moveTo>
                  <a:lnTo>
                    <a:pt x="1660905" y="0"/>
                  </a:lnTo>
                  <a:lnTo>
                    <a:pt x="1106550" y="553669"/>
                  </a:lnTo>
                  <a:lnTo>
                    <a:pt x="1106550" y="1136865"/>
                  </a:lnTo>
                  <a:lnTo>
                    <a:pt x="1660905" y="1136865"/>
                  </a:lnTo>
                  <a:lnTo>
                    <a:pt x="1660905" y="1661020"/>
                  </a:lnTo>
                  <a:lnTo>
                    <a:pt x="1106550" y="1661020"/>
                  </a:lnTo>
                  <a:lnTo>
                    <a:pt x="1106550" y="2215400"/>
                  </a:lnTo>
                  <a:lnTo>
                    <a:pt x="1136776" y="2215400"/>
                  </a:lnTo>
                  <a:lnTo>
                    <a:pt x="1136776" y="1691258"/>
                  </a:lnTo>
                  <a:lnTo>
                    <a:pt x="1676158" y="1691258"/>
                  </a:lnTo>
                  <a:lnTo>
                    <a:pt x="1676158" y="1106627"/>
                  </a:lnTo>
                  <a:lnTo>
                    <a:pt x="1136776" y="1106627"/>
                  </a:lnTo>
                  <a:lnTo>
                    <a:pt x="1136776" y="583907"/>
                  </a:lnTo>
                  <a:lnTo>
                    <a:pt x="1676158" y="583907"/>
                  </a:lnTo>
                  <a:lnTo>
                    <a:pt x="1676158" y="553669"/>
                  </a:lnTo>
                  <a:lnTo>
                    <a:pt x="1148333" y="553669"/>
                  </a:lnTo>
                  <a:lnTo>
                    <a:pt x="1660905" y="42481"/>
                  </a:lnTo>
                  <a:lnTo>
                    <a:pt x="1676158" y="42481"/>
                  </a:lnTo>
                  <a:lnTo>
                    <a:pt x="1676158" y="0"/>
                  </a:lnTo>
                  <a:close/>
                </a:path>
                <a:path extrusionOk="0" h="4457700" w="1676400">
                  <a:moveTo>
                    <a:pt x="1676158" y="583907"/>
                  </a:moveTo>
                  <a:lnTo>
                    <a:pt x="1660905" y="583907"/>
                  </a:lnTo>
                  <a:lnTo>
                    <a:pt x="1660905" y="1106627"/>
                  </a:lnTo>
                  <a:lnTo>
                    <a:pt x="1676158" y="1106627"/>
                  </a:lnTo>
                  <a:lnTo>
                    <a:pt x="1676158" y="583907"/>
                  </a:lnTo>
                  <a:close/>
                </a:path>
                <a:path extrusionOk="0" h="4457700" w="1676400">
                  <a:moveTo>
                    <a:pt x="1676158" y="42481"/>
                  </a:moveTo>
                  <a:lnTo>
                    <a:pt x="1660905" y="42481"/>
                  </a:lnTo>
                  <a:lnTo>
                    <a:pt x="1660905" y="553669"/>
                  </a:lnTo>
                  <a:lnTo>
                    <a:pt x="1676158" y="553669"/>
                  </a:lnTo>
                  <a:lnTo>
                    <a:pt x="1676158" y="42481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561" name="Google Shape;561;p41"/>
            <p:cNvSpPr/>
            <p:nvPr/>
          </p:nvSpPr>
          <p:spPr>
            <a:xfrm>
              <a:off x="17320259" y="3466744"/>
              <a:ext cx="304165" cy="304164"/>
            </a:xfrm>
            <a:custGeom>
              <a:rect b="b" l="l" r="r" t="t"/>
              <a:pathLst>
                <a:path extrusionOk="0" h="304164" w="304165">
                  <a:moveTo>
                    <a:pt x="159893" y="0"/>
                  </a:moveTo>
                  <a:lnTo>
                    <a:pt x="144018" y="0"/>
                  </a:lnTo>
                  <a:lnTo>
                    <a:pt x="136144" y="723"/>
                  </a:lnTo>
                  <a:lnTo>
                    <a:pt x="97282" y="10083"/>
                  </a:lnTo>
                  <a:lnTo>
                    <a:pt x="62611" y="28803"/>
                  </a:lnTo>
                  <a:lnTo>
                    <a:pt x="44704" y="44640"/>
                  </a:lnTo>
                  <a:lnTo>
                    <a:pt x="38862" y="50393"/>
                  </a:lnTo>
                  <a:lnTo>
                    <a:pt x="33909" y="56159"/>
                  </a:lnTo>
                  <a:lnTo>
                    <a:pt x="28829" y="62636"/>
                  </a:lnTo>
                  <a:lnTo>
                    <a:pt x="20193" y="75603"/>
                  </a:lnTo>
                  <a:lnTo>
                    <a:pt x="16637" y="82804"/>
                  </a:lnTo>
                  <a:lnTo>
                    <a:pt x="12954" y="89992"/>
                  </a:lnTo>
                  <a:lnTo>
                    <a:pt x="10160" y="97205"/>
                  </a:lnTo>
                  <a:lnTo>
                    <a:pt x="7239" y="105117"/>
                  </a:lnTo>
                  <a:lnTo>
                    <a:pt x="5080" y="112318"/>
                  </a:lnTo>
                  <a:lnTo>
                    <a:pt x="3683" y="120243"/>
                  </a:lnTo>
                  <a:lnTo>
                    <a:pt x="2159" y="128155"/>
                  </a:lnTo>
                  <a:lnTo>
                    <a:pt x="762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62" y="167754"/>
                  </a:lnTo>
                  <a:lnTo>
                    <a:pt x="2159" y="175679"/>
                  </a:lnTo>
                  <a:lnTo>
                    <a:pt x="5080" y="190804"/>
                  </a:lnTo>
                  <a:lnTo>
                    <a:pt x="8001" y="198716"/>
                  </a:lnTo>
                  <a:lnTo>
                    <a:pt x="10160" y="205917"/>
                  </a:lnTo>
                  <a:lnTo>
                    <a:pt x="13716" y="213118"/>
                  </a:lnTo>
                  <a:lnTo>
                    <a:pt x="16637" y="220319"/>
                  </a:lnTo>
                  <a:lnTo>
                    <a:pt x="20955" y="227520"/>
                  </a:lnTo>
                  <a:lnTo>
                    <a:pt x="44704" y="259194"/>
                  </a:lnTo>
                  <a:lnTo>
                    <a:pt x="56896" y="269278"/>
                  </a:lnTo>
                  <a:lnTo>
                    <a:pt x="62611" y="274320"/>
                  </a:lnTo>
                  <a:lnTo>
                    <a:pt x="97917" y="293039"/>
                  </a:lnTo>
                  <a:lnTo>
                    <a:pt x="105156" y="295910"/>
                  </a:lnTo>
                  <a:lnTo>
                    <a:pt x="113030" y="298069"/>
                  </a:lnTo>
                  <a:lnTo>
                    <a:pt x="120269" y="299516"/>
                  </a:lnTo>
                  <a:lnTo>
                    <a:pt x="136144" y="302399"/>
                  </a:lnTo>
                  <a:lnTo>
                    <a:pt x="144018" y="303110"/>
                  </a:lnTo>
                  <a:lnTo>
                    <a:pt x="151892" y="303110"/>
                  </a:lnTo>
                  <a:lnTo>
                    <a:pt x="151892" y="303834"/>
                  </a:lnTo>
                  <a:lnTo>
                    <a:pt x="159893" y="303834"/>
                  </a:lnTo>
                  <a:lnTo>
                    <a:pt x="167767" y="303110"/>
                  </a:lnTo>
                  <a:lnTo>
                    <a:pt x="183642" y="300240"/>
                  </a:lnTo>
                  <a:lnTo>
                    <a:pt x="190881" y="298792"/>
                  </a:lnTo>
                  <a:lnTo>
                    <a:pt x="198755" y="295910"/>
                  </a:lnTo>
                  <a:lnTo>
                    <a:pt x="205994" y="293763"/>
                  </a:lnTo>
                  <a:lnTo>
                    <a:pt x="213106" y="290156"/>
                  </a:lnTo>
                  <a:lnTo>
                    <a:pt x="220345" y="287274"/>
                  </a:lnTo>
                  <a:lnTo>
                    <a:pt x="227584" y="282956"/>
                  </a:lnTo>
                  <a:lnTo>
                    <a:pt x="234061" y="279361"/>
                  </a:lnTo>
                  <a:lnTo>
                    <a:pt x="241173" y="274320"/>
                  </a:lnTo>
                  <a:lnTo>
                    <a:pt x="247015" y="269989"/>
                  </a:lnTo>
                  <a:lnTo>
                    <a:pt x="253492" y="264236"/>
                  </a:lnTo>
                  <a:lnTo>
                    <a:pt x="259207" y="259194"/>
                  </a:lnTo>
                  <a:lnTo>
                    <a:pt x="264287" y="253441"/>
                  </a:lnTo>
                  <a:lnTo>
                    <a:pt x="269240" y="246951"/>
                  </a:lnTo>
                  <a:lnTo>
                    <a:pt x="274320" y="241198"/>
                  </a:lnTo>
                  <a:lnTo>
                    <a:pt x="293116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93" y="183603"/>
                  </a:lnTo>
                  <a:lnTo>
                    <a:pt x="302387" y="167754"/>
                  </a:lnTo>
                  <a:lnTo>
                    <a:pt x="303149" y="159842"/>
                  </a:lnTo>
                  <a:lnTo>
                    <a:pt x="303149" y="151917"/>
                  </a:lnTo>
                  <a:lnTo>
                    <a:pt x="303911" y="151917"/>
                  </a:lnTo>
                  <a:lnTo>
                    <a:pt x="303911" y="143992"/>
                  </a:lnTo>
                  <a:lnTo>
                    <a:pt x="303149" y="136080"/>
                  </a:lnTo>
                  <a:lnTo>
                    <a:pt x="301752" y="128155"/>
                  </a:lnTo>
                  <a:lnTo>
                    <a:pt x="300228" y="120243"/>
                  </a:lnTo>
                  <a:lnTo>
                    <a:pt x="298831" y="112318"/>
                  </a:lnTo>
                  <a:lnTo>
                    <a:pt x="283718" y="76314"/>
                  </a:lnTo>
                  <a:lnTo>
                    <a:pt x="253492" y="38874"/>
                  </a:lnTo>
                  <a:lnTo>
                    <a:pt x="221107" y="16560"/>
                  </a:lnTo>
                  <a:lnTo>
                    <a:pt x="167767" y="723"/>
                  </a:lnTo>
                  <a:lnTo>
                    <a:pt x="15989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562" name="Google Shape;562;p41"/>
            <p:cNvSpPr/>
            <p:nvPr/>
          </p:nvSpPr>
          <p:spPr>
            <a:xfrm>
              <a:off x="17320219" y="3466722"/>
              <a:ext cx="304165" cy="304164"/>
            </a:xfrm>
            <a:custGeom>
              <a:rect b="b" l="l" r="r" t="t"/>
              <a:pathLst>
                <a:path extrusionOk="0" h="304164" w="304165">
                  <a:moveTo>
                    <a:pt x="0" y="151920"/>
                  </a:moveTo>
                  <a:lnTo>
                    <a:pt x="0" y="143995"/>
                  </a:lnTo>
                  <a:lnTo>
                    <a:pt x="761" y="136083"/>
                  </a:lnTo>
                  <a:lnTo>
                    <a:pt x="2158" y="128158"/>
                  </a:lnTo>
                  <a:lnTo>
                    <a:pt x="3682" y="120233"/>
                  </a:lnTo>
                  <a:lnTo>
                    <a:pt x="5079" y="112321"/>
                  </a:lnTo>
                  <a:lnTo>
                    <a:pt x="7238" y="105120"/>
                  </a:lnTo>
                  <a:lnTo>
                    <a:pt x="10159" y="97195"/>
                  </a:lnTo>
                  <a:lnTo>
                    <a:pt x="12953" y="89993"/>
                  </a:lnTo>
                  <a:lnTo>
                    <a:pt x="16636" y="82792"/>
                  </a:lnTo>
                  <a:lnTo>
                    <a:pt x="20192" y="75604"/>
                  </a:lnTo>
                  <a:lnTo>
                    <a:pt x="44703" y="44641"/>
                  </a:lnTo>
                  <a:lnTo>
                    <a:pt x="50418" y="38875"/>
                  </a:lnTo>
                  <a:lnTo>
                    <a:pt x="82802" y="16561"/>
                  </a:lnTo>
                  <a:lnTo>
                    <a:pt x="120266" y="3606"/>
                  </a:lnTo>
                  <a:lnTo>
                    <a:pt x="128267" y="2159"/>
                  </a:lnTo>
                  <a:lnTo>
                    <a:pt x="136141" y="723"/>
                  </a:lnTo>
                  <a:lnTo>
                    <a:pt x="144015" y="0"/>
                  </a:lnTo>
                  <a:lnTo>
                    <a:pt x="152016" y="0"/>
                  </a:lnTo>
                  <a:lnTo>
                    <a:pt x="159890" y="0"/>
                  </a:lnTo>
                  <a:lnTo>
                    <a:pt x="167764" y="723"/>
                  </a:lnTo>
                  <a:lnTo>
                    <a:pt x="175765" y="2159"/>
                  </a:lnTo>
                  <a:lnTo>
                    <a:pt x="183638" y="3606"/>
                  </a:lnTo>
                  <a:lnTo>
                    <a:pt x="191512" y="5042"/>
                  </a:lnTo>
                  <a:lnTo>
                    <a:pt x="198751" y="7201"/>
                  </a:lnTo>
                  <a:lnTo>
                    <a:pt x="206625" y="10084"/>
                  </a:lnTo>
                  <a:lnTo>
                    <a:pt x="213864" y="12954"/>
                  </a:lnTo>
                  <a:lnTo>
                    <a:pt x="221103" y="16561"/>
                  </a:lnTo>
                  <a:lnTo>
                    <a:pt x="228342" y="20155"/>
                  </a:lnTo>
                  <a:lnTo>
                    <a:pt x="259202" y="44641"/>
                  </a:lnTo>
                  <a:lnTo>
                    <a:pt x="265044" y="50394"/>
                  </a:lnTo>
                  <a:lnTo>
                    <a:pt x="287269" y="82792"/>
                  </a:lnTo>
                  <a:lnTo>
                    <a:pt x="300222" y="120233"/>
                  </a:lnTo>
                  <a:lnTo>
                    <a:pt x="301746" y="128158"/>
                  </a:lnTo>
                  <a:lnTo>
                    <a:pt x="303143" y="136083"/>
                  </a:lnTo>
                  <a:lnTo>
                    <a:pt x="303905" y="143995"/>
                  </a:lnTo>
                  <a:lnTo>
                    <a:pt x="303905" y="151920"/>
                  </a:lnTo>
                  <a:lnTo>
                    <a:pt x="303143" y="151920"/>
                  </a:lnTo>
                  <a:lnTo>
                    <a:pt x="303143" y="159832"/>
                  </a:lnTo>
                  <a:lnTo>
                    <a:pt x="295904" y="198720"/>
                  </a:lnTo>
                  <a:lnTo>
                    <a:pt x="293111" y="205921"/>
                  </a:lnTo>
                  <a:lnTo>
                    <a:pt x="290190" y="213834"/>
                  </a:lnTo>
                  <a:lnTo>
                    <a:pt x="269362" y="246956"/>
                  </a:lnTo>
                  <a:lnTo>
                    <a:pt x="264282" y="253433"/>
                  </a:lnTo>
                  <a:lnTo>
                    <a:pt x="259202" y="259199"/>
                  </a:lnTo>
                  <a:lnTo>
                    <a:pt x="253487" y="264228"/>
                  </a:lnTo>
                  <a:lnTo>
                    <a:pt x="247010" y="269994"/>
                  </a:lnTo>
                  <a:lnTo>
                    <a:pt x="241295" y="274312"/>
                  </a:lnTo>
                  <a:lnTo>
                    <a:pt x="234057" y="279354"/>
                  </a:lnTo>
                  <a:lnTo>
                    <a:pt x="227580" y="282961"/>
                  </a:lnTo>
                  <a:lnTo>
                    <a:pt x="220341" y="287279"/>
                  </a:lnTo>
                  <a:lnTo>
                    <a:pt x="213102" y="290149"/>
                  </a:lnTo>
                  <a:lnTo>
                    <a:pt x="205990" y="293756"/>
                  </a:lnTo>
                  <a:lnTo>
                    <a:pt x="198751" y="295915"/>
                  </a:lnTo>
                  <a:lnTo>
                    <a:pt x="159890" y="303840"/>
                  </a:lnTo>
                  <a:lnTo>
                    <a:pt x="152016" y="303840"/>
                  </a:lnTo>
                  <a:lnTo>
                    <a:pt x="152016" y="303116"/>
                  </a:lnTo>
                  <a:lnTo>
                    <a:pt x="144015" y="303116"/>
                  </a:lnTo>
                  <a:lnTo>
                    <a:pt x="136141" y="302393"/>
                  </a:lnTo>
                  <a:lnTo>
                    <a:pt x="128267" y="300957"/>
                  </a:lnTo>
                  <a:lnTo>
                    <a:pt x="120266" y="299522"/>
                  </a:lnTo>
                  <a:lnTo>
                    <a:pt x="113155" y="298074"/>
                  </a:lnTo>
                  <a:lnTo>
                    <a:pt x="105154" y="295915"/>
                  </a:lnTo>
                  <a:lnTo>
                    <a:pt x="97915" y="293032"/>
                  </a:lnTo>
                  <a:lnTo>
                    <a:pt x="90041" y="290149"/>
                  </a:lnTo>
                  <a:lnTo>
                    <a:pt x="56895" y="269270"/>
                  </a:lnTo>
                  <a:lnTo>
                    <a:pt x="50418" y="264228"/>
                  </a:lnTo>
                  <a:lnTo>
                    <a:pt x="44703" y="259199"/>
                  </a:lnTo>
                  <a:lnTo>
                    <a:pt x="39623" y="253433"/>
                  </a:lnTo>
                  <a:lnTo>
                    <a:pt x="33908" y="246956"/>
                  </a:lnTo>
                  <a:lnTo>
                    <a:pt x="29590" y="241190"/>
                  </a:lnTo>
                  <a:lnTo>
                    <a:pt x="24510" y="234002"/>
                  </a:lnTo>
                  <a:lnTo>
                    <a:pt x="20954" y="227525"/>
                  </a:lnTo>
                  <a:lnTo>
                    <a:pt x="16636" y="220311"/>
                  </a:lnTo>
                  <a:lnTo>
                    <a:pt x="13715" y="213122"/>
                  </a:lnTo>
                  <a:lnTo>
                    <a:pt x="10159" y="205921"/>
                  </a:lnTo>
                  <a:lnTo>
                    <a:pt x="8000" y="198720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grpSp>
        <p:nvGrpSpPr>
          <p:cNvPr id="563" name="Google Shape;563;p41"/>
          <p:cNvGrpSpPr/>
          <p:nvPr/>
        </p:nvGrpSpPr>
        <p:grpSpPr>
          <a:xfrm>
            <a:off x="-7" y="4175296"/>
            <a:ext cx="511827" cy="961866"/>
            <a:chOff x="-14" y="8360625"/>
            <a:chExt cx="1024269" cy="1926044"/>
          </a:xfrm>
        </p:grpSpPr>
        <p:sp>
          <p:nvSpPr>
            <p:cNvPr id="564" name="Google Shape;564;p41"/>
            <p:cNvSpPr/>
            <p:nvPr/>
          </p:nvSpPr>
          <p:spPr>
            <a:xfrm>
              <a:off x="-14" y="9286510"/>
              <a:ext cx="998219" cy="1000125"/>
            </a:xfrm>
            <a:custGeom>
              <a:rect b="b" l="l" r="r" t="t"/>
              <a:pathLst>
                <a:path extrusionOk="0" h="1000125" w="998219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5"/>
                  </a:lnTo>
                  <a:lnTo>
                    <a:pt x="461930" y="173688"/>
                  </a:lnTo>
                  <a:lnTo>
                    <a:pt x="441602" y="214712"/>
                  </a:lnTo>
                  <a:lnTo>
                    <a:pt x="417606" y="254178"/>
                  </a:lnTo>
                  <a:lnTo>
                    <a:pt x="390250" y="291784"/>
                  </a:lnTo>
                  <a:lnTo>
                    <a:pt x="359844" y="327232"/>
                  </a:lnTo>
                  <a:lnTo>
                    <a:pt x="326697" y="360221"/>
                  </a:lnTo>
                  <a:lnTo>
                    <a:pt x="291119" y="390453"/>
                  </a:lnTo>
                  <a:lnTo>
                    <a:pt x="253420" y="417626"/>
                  </a:lnTo>
                  <a:lnTo>
                    <a:pt x="213908" y="441441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7"/>
                  </a:lnTo>
                  <a:lnTo>
                    <a:pt x="253420" y="581716"/>
                  </a:lnTo>
                  <a:lnTo>
                    <a:pt x="291119" y="608907"/>
                  </a:lnTo>
                  <a:lnTo>
                    <a:pt x="326697" y="639163"/>
                  </a:lnTo>
                  <a:lnTo>
                    <a:pt x="359844" y="672184"/>
                  </a:lnTo>
                  <a:lnTo>
                    <a:pt x="390250" y="707671"/>
                  </a:lnTo>
                  <a:lnTo>
                    <a:pt x="417606" y="745326"/>
                  </a:lnTo>
                  <a:lnTo>
                    <a:pt x="441602" y="784849"/>
                  </a:lnTo>
                  <a:lnTo>
                    <a:pt x="461930" y="825942"/>
                  </a:lnTo>
                  <a:lnTo>
                    <a:pt x="478279" y="868306"/>
                  </a:lnTo>
                  <a:lnTo>
                    <a:pt x="490340" y="911641"/>
                  </a:lnTo>
                  <a:lnTo>
                    <a:pt x="497803" y="955649"/>
                  </a:lnTo>
                  <a:lnTo>
                    <a:pt x="500360" y="1000031"/>
                  </a:lnTo>
                  <a:lnTo>
                    <a:pt x="502895" y="955649"/>
                  </a:lnTo>
                  <a:lnTo>
                    <a:pt x="510296" y="911641"/>
                  </a:lnTo>
                  <a:lnTo>
                    <a:pt x="522259" y="868306"/>
                  </a:lnTo>
                  <a:lnTo>
                    <a:pt x="538479" y="825942"/>
                  </a:lnTo>
                  <a:lnTo>
                    <a:pt x="558649" y="784849"/>
                  </a:lnTo>
                  <a:lnTo>
                    <a:pt x="582466" y="745326"/>
                  </a:lnTo>
                  <a:lnTo>
                    <a:pt x="609623" y="707671"/>
                  </a:lnTo>
                  <a:lnTo>
                    <a:pt x="639817" y="672184"/>
                  </a:lnTo>
                  <a:lnTo>
                    <a:pt x="672742" y="639163"/>
                  </a:lnTo>
                  <a:lnTo>
                    <a:pt x="708092" y="608907"/>
                  </a:lnTo>
                  <a:lnTo>
                    <a:pt x="745563" y="581716"/>
                  </a:lnTo>
                  <a:lnTo>
                    <a:pt x="784850" y="557887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1"/>
                  </a:lnTo>
                  <a:lnTo>
                    <a:pt x="745563" y="417626"/>
                  </a:lnTo>
                  <a:lnTo>
                    <a:pt x="708092" y="390453"/>
                  </a:lnTo>
                  <a:lnTo>
                    <a:pt x="672742" y="360221"/>
                  </a:lnTo>
                  <a:lnTo>
                    <a:pt x="639817" y="327232"/>
                  </a:lnTo>
                  <a:lnTo>
                    <a:pt x="609623" y="291784"/>
                  </a:lnTo>
                  <a:lnTo>
                    <a:pt x="582466" y="254178"/>
                  </a:lnTo>
                  <a:lnTo>
                    <a:pt x="558649" y="214712"/>
                  </a:lnTo>
                  <a:lnTo>
                    <a:pt x="538479" y="173688"/>
                  </a:lnTo>
                  <a:lnTo>
                    <a:pt x="522259" y="131405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565" name="Google Shape;565;p41"/>
            <p:cNvSpPr/>
            <p:nvPr/>
          </p:nvSpPr>
          <p:spPr>
            <a:xfrm>
              <a:off x="-14" y="9286505"/>
              <a:ext cx="998219" cy="1000125"/>
            </a:xfrm>
            <a:custGeom>
              <a:rect b="b" l="l" r="r" t="t"/>
              <a:pathLst>
                <a:path extrusionOk="0" h="1000125" w="998219">
                  <a:moveTo>
                    <a:pt x="500360" y="0"/>
                  </a:moveTo>
                  <a:lnTo>
                    <a:pt x="502895" y="44261"/>
                  </a:lnTo>
                  <a:lnTo>
                    <a:pt x="510297" y="88163"/>
                  </a:lnTo>
                  <a:lnTo>
                    <a:pt x="522259" y="131406"/>
                  </a:lnTo>
                  <a:lnTo>
                    <a:pt x="538479" y="173689"/>
                  </a:lnTo>
                  <a:lnTo>
                    <a:pt x="558649" y="214713"/>
                  </a:lnTo>
                  <a:lnTo>
                    <a:pt x="582466" y="254179"/>
                  </a:lnTo>
                  <a:lnTo>
                    <a:pt x="609623" y="291785"/>
                  </a:lnTo>
                  <a:lnTo>
                    <a:pt x="639817" y="327233"/>
                  </a:lnTo>
                  <a:lnTo>
                    <a:pt x="672742" y="360223"/>
                  </a:lnTo>
                  <a:lnTo>
                    <a:pt x="708092" y="390455"/>
                  </a:lnTo>
                  <a:lnTo>
                    <a:pt x="745563" y="417628"/>
                  </a:lnTo>
                  <a:lnTo>
                    <a:pt x="784850" y="441443"/>
                  </a:lnTo>
                  <a:lnTo>
                    <a:pt x="825648" y="461601"/>
                  </a:lnTo>
                  <a:lnTo>
                    <a:pt x="867651" y="477801"/>
                  </a:lnTo>
                  <a:lnTo>
                    <a:pt x="910554" y="489744"/>
                  </a:lnTo>
                  <a:lnTo>
                    <a:pt x="954053" y="497129"/>
                  </a:lnTo>
                  <a:lnTo>
                    <a:pt x="997842" y="499658"/>
                  </a:lnTo>
                  <a:lnTo>
                    <a:pt x="954053" y="502187"/>
                  </a:lnTo>
                  <a:lnTo>
                    <a:pt x="910554" y="509573"/>
                  </a:lnTo>
                  <a:lnTo>
                    <a:pt x="867651" y="521518"/>
                  </a:lnTo>
                  <a:lnTo>
                    <a:pt x="825648" y="537724"/>
                  </a:lnTo>
                  <a:lnTo>
                    <a:pt x="784850" y="557890"/>
                  </a:lnTo>
                  <a:lnTo>
                    <a:pt x="745563" y="581718"/>
                  </a:lnTo>
                  <a:lnTo>
                    <a:pt x="708092" y="608910"/>
                  </a:lnTo>
                  <a:lnTo>
                    <a:pt x="672742" y="639166"/>
                  </a:lnTo>
                  <a:lnTo>
                    <a:pt x="639817" y="672187"/>
                  </a:lnTo>
                  <a:lnTo>
                    <a:pt x="609623" y="707675"/>
                  </a:lnTo>
                  <a:lnTo>
                    <a:pt x="582466" y="745330"/>
                  </a:lnTo>
                  <a:lnTo>
                    <a:pt x="558649" y="784853"/>
                  </a:lnTo>
                  <a:lnTo>
                    <a:pt x="538479" y="825946"/>
                  </a:lnTo>
                  <a:lnTo>
                    <a:pt x="522259" y="868310"/>
                  </a:lnTo>
                  <a:lnTo>
                    <a:pt x="510297" y="911645"/>
                  </a:lnTo>
                  <a:lnTo>
                    <a:pt x="502895" y="955654"/>
                  </a:lnTo>
                  <a:lnTo>
                    <a:pt x="500360" y="1000036"/>
                  </a:lnTo>
                  <a:lnTo>
                    <a:pt x="497804" y="955654"/>
                  </a:lnTo>
                  <a:lnTo>
                    <a:pt x="490340" y="911645"/>
                  </a:lnTo>
                  <a:lnTo>
                    <a:pt x="478279" y="868310"/>
                  </a:lnTo>
                  <a:lnTo>
                    <a:pt x="461930" y="825946"/>
                  </a:lnTo>
                  <a:lnTo>
                    <a:pt x="441603" y="784853"/>
                  </a:lnTo>
                  <a:lnTo>
                    <a:pt x="417606" y="745330"/>
                  </a:lnTo>
                  <a:lnTo>
                    <a:pt x="390250" y="707675"/>
                  </a:lnTo>
                  <a:lnTo>
                    <a:pt x="359844" y="672187"/>
                  </a:lnTo>
                  <a:lnTo>
                    <a:pt x="326697" y="639166"/>
                  </a:lnTo>
                  <a:lnTo>
                    <a:pt x="291119" y="608910"/>
                  </a:lnTo>
                  <a:lnTo>
                    <a:pt x="253420" y="581718"/>
                  </a:lnTo>
                  <a:lnTo>
                    <a:pt x="213908" y="557890"/>
                  </a:lnTo>
                  <a:lnTo>
                    <a:pt x="172894" y="537724"/>
                  </a:lnTo>
                  <a:lnTo>
                    <a:pt x="130687" y="521518"/>
                  </a:lnTo>
                  <a:lnTo>
                    <a:pt x="87595" y="509573"/>
                  </a:lnTo>
                  <a:lnTo>
                    <a:pt x="43930" y="502187"/>
                  </a:lnTo>
                  <a:lnTo>
                    <a:pt x="0" y="499658"/>
                  </a:lnTo>
                  <a:lnTo>
                    <a:pt x="43930" y="497129"/>
                  </a:lnTo>
                  <a:lnTo>
                    <a:pt x="87595" y="489744"/>
                  </a:lnTo>
                  <a:lnTo>
                    <a:pt x="130687" y="477801"/>
                  </a:lnTo>
                  <a:lnTo>
                    <a:pt x="172894" y="461601"/>
                  </a:lnTo>
                  <a:lnTo>
                    <a:pt x="213908" y="441443"/>
                  </a:lnTo>
                  <a:lnTo>
                    <a:pt x="253420" y="417628"/>
                  </a:lnTo>
                  <a:lnTo>
                    <a:pt x="291119" y="390455"/>
                  </a:lnTo>
                  <a:lnTo>
                    <a:pt x="326697" y="360223"/>
                  </a:lnTo>
                  <a:lnTo>
                    <a:pt x="359844" y="327233"/>
                  </a:lnTo>
                  <a:lnTo>
                    <a:pt x="390250" y="291785"/>
                  </a:lnTo>
                  <a:lnTo>
                    <a:pt x="417606" y="254179"/>
                  </a:lnTo>
                  <a:lnTo>
                    <a:pt x="441603" y="214713"/>
                  </a:lnTo>
                  <a:lnTo>
                    <a:pt x="461930" y="173689"/>
                  </a:lnTo>
                  <a:lnTo>
                    <a:pt x="478279" y="131406"/>
                  </a:lnTo>
                  <a:lnTo>
                    <a:pt x="490340" y="88163"/>
                  </a:lnTo>
                  <a:lnTo>
                    <a:pt x="497804" y="44261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566" name="Google Shape;566;p41"/>
            <p:cNvSpPr/>
            <p:nvPr/>
          </p:nvSpPr>
          <p:spPr>
            <a:xfrm>
              <a:off x="-14" y="8360638"/>
              <a:ext cx="998219" cy="1000125"/>
            </a:xfrm>
            <a:custGeom>
              <a:rect b="b" l="l" r="r" t="t"/>
              <a:pathLst>
                <a:path extrusionOk="0" h="1000125" w="998219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6"/>
                  </a:lnTo>
                  <a:lnTo>
                    <a:pt x="461930" y="173689"/>
                  </a:lnTo>
                  <a:lnTo>
                    <a:pt x="441602" y="214713"/>
                  </a:lnTo>
                  <a:lnTo>
                    <a:pt x="417606" y="254179"/>
                  </a:lnTo>
                  <a:lnTo>
                    <a:pt x="390250" y="291785"/>
                  </a:lnTo>
                  <a:lnTo>
                    <a:pt x="359844" y="327233"/>
                  </a:lnTo>
                  <a:lnTo>
                    <a:pt x="326697" y="360222"/>
                  </a:lnTo>
                  <a:lnTo>
                    <a:pt x="291119" y="390453"/>
                  </a:lnTo>
                  <a:lnTo>
                    <a:pt x="253420" y="417627"/>
                  </a:lnTo>
                  <a:lnTo>
                    <a:pt x="213908" y="441442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8"/>
                  </a:lnTo>
                  <a:lnTo>
                    <a:pt x="253420" y="581716"/>
                  </a:lnTo>
                  <a:lnTo>
                    <a:pt x="291119" y="608908"/>
                  </a:lnTo>
                  <a:lnTo>
                    <a:pt x="326697" y="639164"/>
                  </a:lnTo>
                  <a:lnTo>
                    <a:pt x="359844" y="672185"/>
                  </a:lnTo>
                  <a:lnTo>
                    <a:pt x="390250" y="707672"/>
                  </a:lnTo>
                  <a:lnTo>
                    <a:pt x="417606" y="745327"/>
                  </a:lnTo>
                  <a:lnTo>
                    <a:pt x="441602" y="784850"/>
                  </a:lnTo>
                  <a:lnTo>
                    <a:pt x="461930" y="825942"/>
                  </a:lnTo>
                  <a:lnTo>
                    <a:pt x="478279" y="868305"/>
                  </a:lnTo>
                  <a:lnTo>
                    <a:pt x="490340" y="911640"/>
                  </a:lnTo>
                  <a:lnTo>
                    <a:pt x="497803" y="955647"/>
                  </a:lnTo>
                  <a:lnTo>
                    <a:pt x="500360" y="1000028"/>
                  </a:lnTo>
                  <a:lnTo>
                    <a:pt x="502895" y="955647"/>
                  </a:lnTo>
                  <a:lnTo>
                    <a:pt x="510296" y="911640"/>
                  </a:lnTo>
                  <a:lnTo>
                    <a:pt x="522259" y="868305"/>
                  </a:lnTo>
                  <a:lnTo>
                    <a:pt x="538479" y="825942"/>
                  </a:lnTo>
                  <a:lnTo>
                    <a:pt x="558649" y="784850"/>
                  </a:lnTo>
                  <a:lnTo>
                    <a:pt x="582466" y="745327"/>
                  </a:lnTo>
                  <a:lnTo>
                    <a:pt x="609623" y="707672"/>
                  </a:lnTo>
                  <a:lnTo>
                    <a:pt x="639817" y="672185"/>
                  </a:lnTo>
                  <a:lnTo>
                    <a:pt x="672742" y="639164"/>
                  </a:lnTo>
                  <a:lnTo>
                    <a:pt x="708092" y="608908"/>
                  </a:lnTo>
                  <a:lnTo>
                    <a:pt x="745563" y="581716"/>
                  </a:lnTo>
                  <a:lnTo>
                    <a:pt x="784850" y="557888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2"/>
                  </a:lnTo>
                  <a:lnTo>
                    <a:pt x="745563" y="417627"/>
                  </a:lnTo>
                  <a:lnTo>
                    <a:pt x="708092" y="390453"/>
                  </a:lnTo>
                  <a:lnTo>
                    <a:pt x="672742" y="360222"/>
                  </a:lnTo>
                  <a:lnTo>
                    <a:pt x="639817" y="327233"/>
                  </a:lnTo>
                  <a:lnTo>
                    <a:pt x="609623" y="291785"/>
                  </a:lnTo>
                  <a:lnTo>
                    <a:pt x="582466" y="254179"/>
                  </a:lnTo>
                  <a:lnTo>
                    <a:pt x="558649" y="214713"/>
                  </a:lnTo>
                  <a:lnTo>
                    <a:pt x="538479" y="173689"/>
                  </a:lnTo>
                  <a:lnTo>
                    <a:pt x="522259" y="131406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567" name="Google Shape;567;p41"/>
            <p:cNvSpPr/>
            <p:nvPr/>
          </p:nvSpPr>
          <p:spPr>
            <a:xfrm>
              <a:off x="-14" y="8360625"/>
              <a:ext cx="998219" cy="1000125"/>
            </a:xfrm>
            <a:custGeom>
              <a:rect b="b" l="l" r="r" t="t"/>
              <a:pathLst>
                <a:path extrusionOk="0" h="1000125" w="998219">
                  <a:moveTo>
                    <a:pt x="500360" y="0"/>
                  </a:moveTo>
                  <a:lnTo>
                    <a:pt x="502895" y="44262"/>
                  </a:lnTo>
                  <a:lnTo>
                    <a:pt x="510297" y="88165"/>
                  </a:lnTo>
                  <a:lnTo>
                    <a:pt x="522259" y="131408"/>
                  </a:lnTo>
                  <a:lnTo>
                    <a:pt x="538479" y="173691"/>
                  </a:lnTo>
                  <a:lnTo>
                    <a:pt x="558649" y="214715"/>
                  </a:lnTo>
                  <a:lnTo>
                    <a:pt x="582466" y="254180"/>
                  </a:lnTo>
                  <a:lnTo>
                    <a:pt x="609623" y="291786"/>
                  </a:lnTo>
                  <a:lnTo>
                    <a:pt x="639817" y="327234"/>
                  </a:lnTo>
                  <a:lnTo>
                    <a:pt x="672742" y="360223"/>
                  </a:lnTo>
                  <a:lnTo>
                    <a:pt x="708092" y="390453"/>
                  </a:lnTo>
                  <a:lnTo>
                    <a:pt x="745563" y="417626"/>
                  </a:lnTo>
                  <a:lnTo>
                    <a:pt x="784850" y="441440"/>
                  </a:lnTo>
                  <a:lnTo>
                    <a:pt x="825648" y="461597"/>
                  </a:lnTo>
                  <a:lnTo>
                    <a:pt x="867651" y="477797"/>
                  </a:lnTo>
                  <a:lnTo>
                    <a:pt x="910554" y="489739"/>
                  </a:lnTo>
                  <a:lnTo>
                    <a:pt x="954053" y="497125"/>
                  </a:lnTo>
                  <a:lnTo>
                    <a:pt x="997842" y="499653"/>
                  </a:lnTo>
                  <a:lnTo>
                    <a:pt x="954053" y="502182"/>
                  </a:lnTo>
                  <a:lnTo>
                    <a:pt x="910554" y="509568"/>
                  </a:lnTo>
                  <a:lnTo>
                    <a:pt x="867651" y="521514"/>
                  </a:lnTo>
                  <a:lnTo>
                    <a:pt x="825648" y="537720"/>
                  </a:lnTo>
                  <a:lnTo>
                    <a:pt x="784850" y="557887"/>
                  </a:lnTo>
                  <a:lnTo>
                    <a:pt x="745563" y="581716"/>
                  </a:lnTo>
                  <a:lnTo>
                    <a:pt x="708092" y="608909"/>
                  </a:lnTo>
                  <a:lnTo>
                    <a:pt x="672742" y="639166"/>
                  </a:lnTo>
                  <a:lnTo>
                    <a:pt x="639817" y="672188"/>
                  </a:lnTo>
                  <a:lnTo>
                    <a:pt x="609623" y="707676"/>
                  </a:lnTo>
                  <a:lnTo>
                    <a:pt x="582466" y="745331"/>
                  </a:lnTo>
                  <a:lnTo>
                    <a:pt x="558649" y="784855"/>
                  </a:lnTo>
                  <a:lnTo>
                    <a:pt x="538479" y="825949"/>
                  </a:lnTo>
                  <a:lnTo>
                    <a:pt x="522259" y="868312"/>
                  </a:lnTo>
                  <a:lnTo>
                    <a:pt x="510297" y="911648"/>
                  </a:lnTo>
                  <a:lnTo>
                    <a:pt x="502895" y="955655"/>
                  </a:lnTo>
                  <a:lnTo>
                    <a:pt x="500360" y="1000037"/>
                  </a:lnTo>
                  <a:lnTo>
                    <a:pt x="497804" y="955655"/>
                  </a:lnTo>
                  <a:lnTo>
                    <a:pt x="490340" y="911648"/>
                  </a:lnTo>
                  <a:lnTo>
                    <a:pt x="478279" y="868312"/>
                  </a:lnTo>
                  <a:lnTo>
                    <a:pt x="461930" y="825949"/>
                  </a:lnTo>
                  <a:lnTo>
                    <a:pt x="441603" y="784855"/>
                  </a:lnTo>
                  <a:lnTo>
                    <a:pt x="417606" y="745331"/>
                  </a:lnTo>
                  <a:lnTo>
                    <a:pt x="390250" y="707676"/>
                  </a:lnTo>
                  <a:lnTo>
                    <a:pt x="359844" y="672188"/>
                  </a:lnTo>
                  <a:lnTo>
                    <a:pt x="326697" y="639166"/>
                  </a:lnTo>
                  <a:lnTo>
                    <a:pt x="291119" y="608909"/>
                  </a:lnTo>
                  <a:lnTo>
                    <a:pt x="253420" y="581716"/>
                  </a:lnTo>
                  <a:lnTo>
                    <a:pt x="213908" y="557887"/>
                  </a:lnTo>
                  <a:lnTo>
                    <a:pt x="172894" y="537720"/>
                  </a:lnTo>
                  <a:lnTo>
                    <a:pt x="130687" y="521514"/>
                  </a:lnTo>
                  <a:lnTo>
                    <a:pt x="87595" y="509568"/>
                  </a:lnTo>
                  <a:lnTo>
                    <a:pt x="43930" y="502182"/>
                  </a:lnTo>
                  <a:lnTo>
                    <a:pt x="0" y="499653"/>
                  </a:lnTo>
                  <a:lnTo>
                    <a:pt x="43930" y="497125"/>
                  </a:lnTo>
                  <a:lnTo>
                    <a:pt x="87595" y="489739"/>
                  </a:lnTo>
                  <a:lnTo>
                    <a:pt x="130687" y="477797"/>
                  </a:lnTo>
                  <a:lnTo>
                    <a:pt x="172894" y="461597"/>
                  </a:lnTo>
                  <a:lnTo>
                    <a:pt x="213908" y="441440"/>
                  </a:lnTo>
                  <a:lnTo>
                    <a:pt x="253420" y="417626"/>
                  </a:lnTo>
                  <a:lnTo>
                    <a:pt x="291119" y="390453"/>
                  </a:lnTo>
                  <a:lnTo>
                    <a:pt x="326697" y="360223"/>
                  </a:lnTo>
                  <a:lnTo>
                    <a:pt x="359844" y="327234"/>
                  </a:lnTo>
                  <a:lnTo>
                    <a:pt x="390250" y="291786"/>
                  </a:lnTo>
                  <a:lnTo>
                    <a:pt x="417606" y="254180"/>
                  </a:lnTo>
                  <a:lnTo>
                    <a:pt x="441603" y="214715"/>
                  </a:lnTo>
                  <a:lnTo>
                    <a:pt x="461930" y="173691"/>
                  </a:lnTo>
                  <a:lnTo>
                    <a:pt x="478279" y="131408"/>
                  </a:lnTo>
                  <a:lnTo>
                    <a:pt x="490340" y="88165"/>
                  </a:lnTo>
                  <a:lnTo>
                    <a:pt x="497804" y="44262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568" name="Google Shape;568;p41"/>
            <p:cNvSpPr/>
            <p:nvPr/>
          </p:nvSpPr>
          <p:spPr>
            <a:xfrm>
              <a:off x="0" y="8361349"/>
              <a:ext cx="1024255" cy="1925320"/>
            </a:xfrm>
            <a:custGeom>
              <a:rect b="b" l="l" r="r" t="t"/>
              <a:pathLst>
                <a:path extrusionOk="0" h="1925320" w="1024255">
                  <a:moveTo>
                    <a:pt x="0" y="0"/>
                  </a:moveTo>
                  <a:lnTo>
                    <a:pt x="1023744" y="0"/>
                  </a:lnTo>
                  <a:lnTo>
                    <a:pt x="1023744" y="1925192"/>
                  </a:lnTo>
                  <a:lnTo>
                    <a:pt x="0" y="1925192"/>
                  </a:lnTo>
                </a:path>
              </a:pathLst>
            </a:custGeom>
            <a:noFill/>
            <a:ln cap="flat" cmpd="sng" w="3815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grpSp>
        <p:nvGrpSpPr>
          <p:cNvPr id="569" name="Google Shape;569;p41"/>
          <p:cNvGrpSpPr/>
          <p:nvPr/>
        </p:nvGrpSpPr>
        <p:grpSpPr>
          <a:xfrm>
            <a:off x="139596" y="3712537"/>
            <a:ext cx="220213" cy="220081"/>
            <a:chOff x="279360" y="7433995"/>
            <a:chExt cx="440690" cy="440690"/>
          </a:xfrm>
        </p:grpSpPr>
        <p:sp>
          <p:nvSpPr>
            <p:cNvPr id="570" name="Google Shape;570;p41"/>
            <p:cNvSpPr/>
            <p:nvPr/>
          </p:nvSpPr>
          <p:spPr>
            <a:xfrm>
              <a:off x="279360" y="7433995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280" y="0"/>
                  </a:moveTo>
                  <a:lnTo>
                    <a:pt x="208761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81"/>
                  </a:lnTo>
                  <a:lnTo>
                    <a:pt x="56866" y="73431"/>
                  </a:lnTo>
                  <a:lnTo>
                    <a:pt x="30231" y="110147"/>
                  </a:lnTo>
                  <a:lnTo>
                    <a:pt x="7917" y="163410"/>
                  </a:lnTo>
                  <a:lnTo>
                    <a:pt x="5759" y="174929"/>
                  </a:lnTo>
                  <a:lnTo>
                    <a:pt x="3596" y="185737"/>
                  </a:lnTo>
                  <a:lnTo>
                    <a:pt x="718" y="208762"/>
                  </a:lnTo>
                  <a:lnTo>
                    <a:pt x="718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6" y="254838"/>
                  </a:lnTo>
                  <a:lnTo>
                    <a:pt x="14396" y="299478"/>
                  </a:lnTo>
                  <a:lnTo>
                    <a:pt x="35271" y="340499"/>
                  </a:lnTo>
                  <a:lnTo>
                    <a:pt x="72707" y="383705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1" y="440575"/>
                  </a:lnTo>
                  <a:lnTo>
                    <a:pt x="231799" y="440575"/>
                  </a:lnTo>
                  <a:lnTo>
                    <a:pt x="277152" y="433374"/>
                  </a:lnTo>
                  <a:lnTo>
                    <a:pt x="320342" y="416814"/>
                  </a:lnTo>
                  <a:lnTo>
                    <a:pt x="359215" y="391617"/>
                  </a:lnTo>
                  <a:lnTo>
                    <a:pt x="391610" y="359219"/>
                  </a:lnTo>
                  <a:lnTo>
                    <a:pt x="416807" y="320344"/>
                  </a:lnTo>
                  <a:lnTo>
                    <a:pt x="433367" y="277164"/>
                  </a:lnTo>
                  <a:lnTo>
                    <a:pt x="440565" y="231800"/>
                  </a:lnTo>
                  <a:lnTo>
                    <a:pt x="440565" y="220281"/>
                  </a:lnTo>
                  <a:lnTo>
                    <a:pt x="440565" y="208762"/>
                  </a:lnTo>
                  <a:lnTo>
                    <a:pt x="432648" y="163410"/>
                  </a:lnTo>
                  <a:lnTo>
                    <a:pt x="416088" y="120230"/>
                  </a:lnTo>
                  <a:lnTo>
                    <a:pt x="390892" y="82067"/>
                  </a:lnTo>
                  <a:lnTo>
                    <a:pt x="349859" y="42481"/>
                  </a:lnTo>
                  <a:lnTo>
                    <a:pt x="309547" y="19443"/>
                  </a:lnTo>
                  <a:lnTo>
                    <a:pt x="265633" y="5765"/>
                  </a:lnTo>
                  <a:lnTo>
                    <a:pt x="254833" y="3606"/>
                  </a:lnTo>
                  <a:lnTo>
                    <a:pt x="231799" y="723"/>
                  </a:lnTo>
                  <a:lnTo>
                    <a:pt x="220280" y="723"/>
                  </a:lnTo>
                  <a:lnTo>
                    <a:pt x="22028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571" name="Google Shape;571;p41"/>
            <p:cNvSpPr/>
            <p:nvPr/>
          </p:nvSpPr>
          <p:spPr>
            <a:xfrm>
              <a:off x="279360" y="7433995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5" y="220281"/>
                  </a:moveTo>
                  <a:lnTo>
                    <a:pt x="440565" y="231800"/>
                  </a:lnTo>
                  <a:lnTo>
                    <a:pt x="439126" y="243319"/>
                  </a:lnTo>
                  <a:lnTo>
                    <a:pt x="429765" y="288671"/>
                  </a:lnTo>
                  <a:lnTo>
                    <a:pt x="411048" y="330428"/>
                  </a:lnTo>
                  <a:lnTo>
                    <a:pt x="383693" y="367855"/>
                  </a:lnTo>
                  <a:lnTo>
                    <a:pt x="375775" y="375780"/>
                  </a:lnTo>
                  <a:lnTo>
                    <a:pt x="367858" y="383705"/>
                  </a:lnTo>
                  <a:lnTo>
                    <a:pt x="330423" y="411060"/>
                  </a:lnTo>
                  <a:lnTo>
                    <a:pt x="288672" y="429768"/>
                  </a:lnTo>
                  <a:lnTo>
                    <a:pt x="243319" y="439127"/>
                  </a:lnTo>
                  <a:lnTo>
                    <a:pt x="231799" y="440575"/>
                  </a:lnTo>
                  <a:lnTo>
                    <a:pt x="220280" y="440575"/>
                  </a:lnTo>
                  <a:lnTo>
                    <a:pt x="208761" y="440575"/>
                  </a:lnTo>
                  <a:lnTo>
                    <a:pt x="197246" y="439127"/>
                  </a:lnTo>
                  <a:lnTo>
                    <a:pt x="151893" y="429768"/>
                  </a:lnTo>
                  <a:lnTo>
                    <a:pt x="110136" y="411060"/>
                  </a:lnTo>
                  <a:lnTo>
                    <a:pt x="72707" y="383705"/>
                  </a:lnTo>
                  <a:lnTo>
                    <a:pt x="64789" y="375780"/>
                  </a:lnTo>
                  <a:lnTo>
                    <a:pt x="56866" y="367855"/>
                  </a:lnTo>
                  <a:lnTo>
                    <a:pt x="29512" y="330428"/>
                  </a:lnTo>
                  <a:lnTo>
                    <a:pt x="10795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18" y="220281"/>
                  </a:lnTo>
                  <a:lnTo>
                    <a:pt x="718" y="208762"/>
                  </a:lnTo>
                  <a:lnTo>
                    <a:pt x="2157" y="197243"/>
                  </a:lnTo>
                  <a:lnTo>
                    <a:pt x="3596" y="185737"/>
                  </a:lnTo>
                  <a:lnTo>
                    <a:pt x="5759" y="174929"/>
                  </a:lnTo>
                  <a:lnTo>
                    <a:pt x="7917" y="163410"/>
                  </a:lnTo>
                  <a:lnTo>
                    <a:pt x="24471" y="120230"/>
                  </a:lnTo>
                  <a:lnTo>
                    <a:pt x="49668" y="82067"/>
                  </a:lnTo>
                  <a:lnTo>
                    <a:pt x="82063" y="49669"/>
                  </a:lnTo>
                  <a:lnTo>
                    <a:pt x="100780" y="36004"/>
                  </a:lnTo>
                  <a:lnTo>
                    <a:pt x="110136" y="29514"/>
                  </a:lnTo>
                  <a:lnTo>
                    <a:pt x="152613" y="10807"/>
                  </a:lnTo>
                  <a:lnTo>
                    <a:pt x="197246" y="1447"/>
                  </a:lnTo>
                  <a:lnTo>
                    <a:pt x="208761" y="0"/>
                  </a:lnTo>
                  <a:lnTo>
                    <a:pt x="220280" y="0"/>
                  </a:lnTo>
                  <a:lnTo>
                    <a:pt x="220280" y="723"/>
                  </a:lnTo>
                  <a:lnTo>
                    <a:pt x="231799" y="723"/>
                  </a:lnTo>
                  <a:lnTo>
                    <a:pt x="243319" y="2159"/>
                  </a:lnTo>
                  <a:lnTo>
                    <a:pt x="254833" y="3606"/>
                  </a:lnTo>
                  <a:lnTo>
                    <a:pt x="265633" y="5765"/>
                  </a:lnTo>
                  <a:lnTo>
                    <a:pt x="277152" y="7924"/>
                  </a:lnTo>
                  <a:lnTo>
                    <a:pt x="320342" y="24472"/>
                  </a:lnTo>
                  <a:lnTo>
                    <a:pt x="358496" y="49669"/>
                  </a:lnTo>
                  <a:lnTo>
                    <a:pt x="390892" y="82067"/>
                  </a:lnTo>
                  <a:lnTo>
                    <a:pt x="404568" y="100787"/>
                  </a:lnTo>
                  <a:lnTo>
                    <a:pt x="411048" y="110147"/>
                  </a:lnTo>
                  <a:lnTo>
                    <a:pt x="416088" y="120230"/>
                  </a:lnTo>
                  <a:lnTo>
                    <a:pt x="421128" y="131025"/>
                  </a:lnTo>
                  <a:lnTo>
                    <a:pt x="425444" y="141820"/>
                  </a:lnTo>
                  <a:lnTo>
                    <a:pt x="429765" y="152615"/>
                  </a:lnTo>
                  <a:lnTo>
                    <a:pt x="439126" y="197243"/>
                  </a:lnTo>
                  <a:lnTo>
                    <a:pt x="440565" y="208762"/>
                  </a:lnTo>
                  <a:lnTo>
                    <a:pt x="440565" y="220281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grpSp>
        <p:nvGrpSpPr>
          <p:cNvPr id="572" name="Google Shape;572;p41"/>
          <p:cNvGrpSpPr/>
          <p:nvPr/>
        </p:nvGrpSpPr>
        <p:grpSpPr>
          <a:xfrm>
            <a:off x="139590" y="3566537"/>
            <a:ext cx="220213" cy="220081"/>
            <a:chOff x="17410302" y="8989911"/>
            <a:chExt cx="440690" cy="440690"/>
          </a:xfrm>
        </p:grpSpPr>
        <p:sp>
          <p:nvSpPr>
            <p:cNvPr id="573" name="Google Shape;573;p41"/>
            <p:cNvSpPr/>
            <p:nvPr/>
          </p:nvSpPr>
          <p:spPr>
            <a:xfrm>
              <a:off x="17410302" y="8989911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345" y="0"/>
                  </a:moveTo>
                  <a:lnTo>
                    <a:pt x="208788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100838" y="36004"/>
                  </a:lnTo>
                  <a:lnTo>
                    <a:pt x="91440" y="42481"/>
                  </a:lnTo>
                  <a:lnTo>
                    <a:pt x="56896" y="73432"/>
                  </a:lnTo>
                  <a:lnTo>
                    <a:pt x="30226" y="110148"/>
                  </a:lnTo>
                  <a:lnTo>
                    <a:pt x="11557" y="152618"/>
                  </a:lnTo>
                  <a:lnTo>
                    <a:pt x="7874" y="163418"/>
                  </a:lnTo>
                  <a:lnTo>
                    <a:pt x="5715" y="174937"/>
                  </a:lnTo>
                  <a:lnTo>
                    <a:pt x="3556" y="185737"/>
                  </a:lnTo>
                  <a:lnTo>
                    <a:pt x="762" y="208771"/>
                  </a:lnTo>
                  <a:lnTo>
                    <a:pt x="762" y="220290"/>
                  </a:lnTo>
                  <a:lnTo>
                    <a:pt x="0" y="220290"/>
                  </a:lnTo>
                  <a:lnTo>
                    <a:pt x="0" y="231810"/>
                  </a:lnTo>
                  <a:lnTo>
                    <a:pt x="7239" y="277158"/>
                  </a:lnTo>
                  <a:lnTo>
                    <a:pt x="23749" y="320352"/>
                  </a:lnTo>
                  <a:lnTo>
                    <a:pt x="29591" y="330433"/>
                  </a:lnTo>
                  <a:lnTo>
                    <a:pt x="35306" y="340508"/>
                  </a:lnTo>
                  <a:lnTo>
                    <a:pt x="64770" y="375786"/>
                  </a:lnTo>
                  <a:lnTo>
                    <a:pt x="100076" y="405298"/>
                  </a:lnTo>
                  <a:lnTo>
                    <a:pt x="141097" y="426175"/>
                  </a:lnTo>
                  <a:lnTo>
                    <a:pt x="185801" y="437694"/>
                  </a:lnTo>
                  <a:lnTo>
                    <a:pt x="208788" y="440571"/>
                  </a:lnTo>
                  <a:lnTo>
                    <a:pt x="231775" y="440571"/>
                  </a:lnTo>
                  <a:lnTo>
                    <a:pt x="277114" y="433373"/>
                  </a:lnTo>
                  <a:lnTo>
                    <a:pt x="320421" y="416817"/>
                  </a:lnTo>
                  <a:lnTo>
                    <a:pt x="359283" y="391622"/>
                  </a:lnTo>
                  <a:lnTo>
                    <a:pt x="391668" y="359227"/>
                  </a:lnTo>
                  <a:lnTo>
                    <a:pt x="416814" y="320352"/>
                  </a:lnTo>
                  <a:lnTo>
                    <a:pt x="433324" y="277158"/>
                  </a:lnTo>
                  <a:lnTo>
                    <a:pt x="440563" y="231810"/>
                  </a:lnTo>
                  <a:lnTo>
                    <a:pt x="440563" y="220290"/>
                  </a:lnTo>
                  <a:lnTo>
                    <a:pt x="440563" y="208771"/>
                  </a:lnTo>
                  <a:lnTo>
                    <a:pt x="432689" y="163418"/>
                  </a:lnTo>
                  <a:lnTo>
                    <a:pt x="416052" y="120228"/>
                  </a:lnTo>
                  <a:lnTo>
                    <a:pt x="390906" y="82073"/>
                  </a:lnTo>
                  <a:lnTo>
                    <a:pt x="349885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31775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574" name="Google Shape;574;p41"/>
            <p:cNvSpPr/>
            <p:nvPr/>
          </p:nvSpPr>
          <p:spPr>
            <a:xfrm>
              <a:off x="17410302" y="8989911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3" y="220290"/>
                  </a:moveTo>
                  <a:lnTo>
                    <a:pt x="440563" y="231810"/>
                  </a:lnTo>
                  <a:lnTo>
                    <a:pt x="439166" y="243324"/>
                  </a:lnTo>
                  <a:lnTo>
                    <a:pt x="437769" y="254843"/>
                  </a:lnTo>
                  <a:lnTo>
                    <a:pt x="426212" y="299477"/>
                  </a:lnTo>
                  <a:lnTo>
                    <a:pt x="405257" y="340508"/>
                  </a:lnTo>
                  <a:lnTo>
                    <a:pt x="375793" y="375786"/>
                  </a:lnTo>
                  <a:lnTo>
                    <a:pt x="340487" y="405298"/>
                  </a:lnTo>
                  <a:lnTo>
                    <a:pt x="299466" y="426175"/>
                  </a:lnTo>
                  <a:lnTo>
                    <a:pt x="254889" y="437694"/>
                  </a:lnTo>
                  <a:lnTo>
                    <a:pt x="231775" y="440571"/>
                  </a:lnTo>
                  <a:lnTo>
                    <a:pt x="220345" y="440571"/>
                  </a:lnTo>
                  <a:lnTo>
                    <a:pt x="208788" y="440571"/>
                  </a:lnTo>
                  <a:lnTo>
                    <a:pt x="163449" y="433373"/>
                  </a:lnTo>
                  <a:lnTo>
                    <a:pt x="120269" y="416817"/>
                  </a:lnTo>
                  <a:lnTo>
                    <a:pt x="81407" y="391622"/>
                  </a:lnTo>
                  <a:lnTo>
                    <a:pt x="49022" y="359227"/>
                  </a:lnTo>
                  <a:lnTo>
                    <a:pt x="29591" y="330433"/>
                  </a:lnTo>
                  <a:lnTo>
                    <a:pt x="23749" y="320352"/>
                  </a:lnTo>
                  <a:lnTo>
                    <a:pt x="7239" y="277158"/>
                  </a:lnTo>
                  <a:lnTo>
                    <a:pt x="0" y="231810"/>
                  </a:lnTo>
                  <a:lnTo>
                    <a:pt x="0" y="220290"/>
                  </a:lnTo>
                  <a:lnTo>
                    <a:pt x="762" y="220290"/>
                  </a:lnTo>
                  <a:lnTo>
                    <a:pt x="762" y="208771"/>
                  </a:lnTo>
                  <a:lnTo>
                    <a:pt x="2159" y="197252"/>
                  </a:lnTo>
                  <a:lnTo>
                    <a:pt x="3556" y="185737"/>
                  </a:lnTo>
                  <a:lnTo>
                    <a:pt x="5715" y="174937"/>
                  </a:lnTo>
                  <a:lnTo>
                    <a:pt x="7874" y="163418"/>
                  </a:lnTo>
                  <a:lnTo>
                    <a:pt x="11557" y="152618"/>
                  </a:lnTo>
                  <a:lnTo>
                    <a:pt x="15113" y="141823"/>
                  </a:lnTo>
                  <a:lnTo>
                    <a:pt x="19431" y="131023"/>
                  </a:lnTo>
                  <a:lnTo>
                    <a:pt x="42545" y="90711"/>
                  </a:lnTo>
                  <a:lnTo>
                    <a:pt x="73406" y="56876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667" y="73432"/>
                  </a:lnTo>
                  <a:lnTo>
                    <a:pt x="404622" y="100792"/>
                  </a:lnTo>
                  <a:lnTo>
                    <a:pt x="411099" y="110148"/>
                  </a:lnTo>
                  <a:lnTo>
                    <a:pt x="416052" y="120228"/>
                  </a:lnTo>
                  <a:lnTo>
                    <a:pt x="421132" y="131023"/>
                  </a:lnTo>
                  <a:lnTo>
                    <a:pt x="425450" y="141823"/>
                  </a:lnTo>
                  <a:lnTo>
                    <a:pt x="429768" y="152618"/>
                  </a:lnTo>
                  <a:lnTo>
                    <a:pt x="439166" y="197252"/>
                  </a:lnTo>
                  <a:lnTo>
                    <a:pt x="440563" y="208771"/>
                  </a:lnTo>
                  <a:lnTo>
                    <a:pt x="440563" y="220290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grpSp>
        <p:nvGrpSpPr>
          <p:cNvPr id="575" name="Google Shape;575;p41"/>
          <p:cNvGrpSpPr/>
          <p:nvPr/>
        </p:nvGrpSpPr>
        <p:grpSpPr>
          <a:xfrm>
            <a:off x="8490972" y="532280"/>
            <a:ext cx="286531" cy="285726"/>
            <a:chOff x="1153437" y="790558"/>
            <a:chExt cx="573406" cy="572139"/>
          </a:xfrm>
        </p:grpSpPr>
        <p:sp>
          <p:nvSpPr>
            <p:cNvPr id="576" name="Google Shape;576;p41"/>
            <p:cNvSpPr/>
            <p:nvPr/>
          </p:nvSpPr>
          <p:spPr>
            <a:xfrm>
              <a:off x="1153438" y="790562"/>
              <a:ext cx="573405" cy="572135"/>
            </a:xfrm>
            <a:custGeom>
              <a:rect b="b" l="l" r="r" t="t"/>
              <a:pathLst>
                <a:path extrusionOk="0" h="572135" w="573405">
                  <a:moveTo>
                    <a:pt x="286513" y="0"/>
                  </a:moveTo>
                  <a:lnTo>
                    <a:pt x="282378" y="42417"/>
                  </a:lnTo>
                  <a:lnTo>
                    <a:pt x="270538" y="84019"/>
                  </a:lnTo>
                  <a:lnTo>
                    <a:pt x="251838" y="123946"/>
                  </a:lnTo>
                  <a:lnTo>
                    <a:pt x="227127" y="161338"/>
                  </a:lnTo>
                  <a:lnTo>
                    <a:pt x="197249" y="195337"/>
                  </a:lnTo>
                  <a:lnTo>
                    <a:pt x="163052" y="225081"/>
                  </a:lnTo>
                  <a:lnTo>
                    <a:pt x="125382" y="249712"/>
                  </a:lnTo>
                  <a:lnTo>
                    <a:pt x="85086" y="268369"/>
                  </a:lnTo>
                  <a:lnTo>
                    <a:pt x="43009" y="280194"/>
                  </a:lnTo>
                  <a:lnTo>
                    <a:pt x="0" y="284327"/>
                  </a:lnTo>
                  <a:lnTo>
                    <a:pt x="43009" y="288521"/>
                  </a:lnTo>
                  <a:lnTo>
                    <a:pt x="85086" y="300514"/>
                  </a:lnTo>
                  <a:lnTo>
                    <a:pt x="125382" y="319426"/>
                  </a:lnTo>
                  <a:lnTo>
                    <a:pt x="163052" y="344375"/>
                  </a:lnTo>
                  <a:lnTo>
                    <a:pt x="197249" y="374481"/>
                  </a:lnTo>
                  <a:lnTo>
                    <a:pt x="227127" y="408863"/>
                  </a:lnTo>
                  <a:lnTo>
                    <a:pt x="251838" y="446639"/>
                  </a:lnTo>
                  <a:lnTo>
                    <a:pt x="270538" y="486929"/>
                  </a:lnTo>
                  <a:lnTo>
                    <a:pt x="282378" y="528851"/>
                  </a:lnTo>
                  <a:lnTo>
                    <a:pt x="286513" y="571525"/>
                  </a:lnTo>
                  <a:lnTo>
                    <a:pt x="290628" y="528851"/>
                  </a:lnTo>
                  <a:lnTo>
                    <a:pt x="302418" y="486929"/>
                  </a:lnTo>
                  <a:lnTo>
                    <a:pt x="321050" y="446639"/>
                  </a:lnTo>
                  <a:lnTo>
                    <a:pt x="345690" y="408863"/>
                  </a:lnTo>
                  <a:lnTo>
                    <a:pt x="375505" y="374481"/>
                  </a:lnTo>
                  <a:lnTo>
                    <a:pt x="409661" y="344375"/>
                  </a:lnTo>
                  <a:lnTo>
                    <a:pt x="447324" y="319426"/>
                  </a:lnTo>
                  <a:lnTo>
                    <a:pt x="487661" y="300514"/>
                  </a:lnTo>
                  <a:lnTo>
                    <a:pt x="529839" y="288521"/>
                  </a:lnTo>
                  <a:lnTo>
                    <a:pt x="573025" y="284327"/>
                  </a:lnTo>
                  <a:lnTo>
                    <a:pt x="529839" y="280194"/>
                  </a:lnTo>
                  <a:lnTo>
                    <a:pt x="487661" y="268369"/>
                  </a:lnTo>
                  <a:lnTo>
                    <a:pt x="447324" y="249712"/>
                  </a:lnTo>
                  <a:lnTo>
                    <a:pt x="409661" y="225081"/>
                  </a:lnTo>
                  <a:lnTo>
                    <a:pt x="375505" y="195337"/>
                  </a:lnTo>
                  <a:lnTo>
                    <a:pt x="345690" y="161338"/>
                  </a:lnTo>
                  <a:lnTo>
                    <a:pt x="321050" y="123946"/>
                  </a:lnTo>
                  <a:lnTo>
                    <a:pt x="302418" y="84019"/>
                  </a:lnTo>
                  <a:lnTo>
                    <a:pt x="290628" y="42417"/>
                  </a:lnTo>
                  <a:lnTo>
                    <a:pt x="28651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577" name="Google Shape;577;p41"/>
            <p:cNvSpPr/>
            <p:nvPr/>
          </p:nvSpPr>
          <p:spPr>
            <a:xfrm>
              <a:off x="1153437" y="790558"/>
              <a:ext cx="573405" cy="572135"/>
            </a:xfrm>
            <a:custGeom>
              <a:rect b="b" l="l" r="r" t="t"/>
              <a:pathLst>
                <a:path extrusionOk="0" h="572135" w="573405">
                  <a:moveTo>
                    <a:pt x="0" y="284328"/>
                  </a:moveTo>
                  <a:lnTo>
                    <a:pt x="43007" y="280196"/>
                  </a:lnTo>
                  <a:lnTo>
                    <a:pt x="85081" y="268371"/>
                  </a:lnTo>
                  <a:lnTo>
                    <a:pt x="125376" y="249714"/>
                  </a:lnTo>
                  <a:lnTo>
                    <a:pt x="163046" y="225084"/>
                  </a:lnTo>
                  <a:lnTo>
                    <a:pt x="197243" y="195340"/>
                  </a:lnTo>
                  <a:lnTo>
                    <a:pt x="227120" y="161342"/>
                  </a:lnTo>
                  <a:lnTo>
                    <a:pt x="251832" y="123949"/>
                  </a:lnTo>
                  <a:lnTo>
                    <a:pt x="270532" y="84022"/>
                  </a:lnTo>
                  <a:lnTo>
                    <a:pt x="282373" y="42419"/>
                  </a:lnTo>
                  <a:lnTo>
                    <a:pt x="286508" y="0"/>
                  </a:lnTo>
                  <a:lnTo>
                    <a:pt x="290623" y="42419"/>
                  </a:lnTo>
                  <a:lnTo>
                    <a:pt x="302414" y="84022"/>
                  </a:lnTo>
                  <a:lnTo>
                    <a:pt x="321046" y="123949"/>
                  </a:lnTo>
                  <a:lnTo>
                    <a:pt x="345687" y="161342"/>
                  </a:lnTo>
                  <a:lnTo>
                    <a:pt x="375502" y="195340"/>
                  </a:lnTo>
                  <a:lnTo>
                    <a:pt x="409658" y="225084"/>
                  </a:lnTo>
                  <a:lnTo>
                    <a:pt x="447321" y="249714"/>
                  </a:lnTo>
                  <a:lnTo>
                    <a:pt x="487658" y="268371"/>
                  </a:lnTo>
                  <a:lnTo>
                    <a:pt x="529835" y="280196"/>
                  </a:lnTo>
                  <a:lnTo>
                    <a:pt x="573018" y="284328"/>
                  </a:lnTo>
                  <a:lnTo>
                    <a:pt x="529835" y="288522"/>
                  </a:lnTo>
                  <a:lnTo>
                    <a:pt x="487658" y="300516"/>
                  </a:lnTo>
                  <a:lnTo>
                    <a:pt x="447321" y="319428"/>
                  </a:lnTo>
                  <a:lnTo>
                    <a:pt x="409658" y="344379"/>
                  </a:lnTo>
                  <a:lnTo>
                    <a:pt x="375502" y="374487"/>
                  </a:lnTo>
                  <a:lnTo>
                    <a:pt x="345687" y="408870"/>
                  </a:lnTo>
                  <a:lnTo>
                    <a:pt x="321046" y="446648"/>
                  </a:lnTo>
                  <a:lnTo>
                    <a:pt x="302414" y="486940"/>
                  </a:lnTo>
                  <a:lnTo>
                    <a:pt x="290623" y="528864"/>
                  </a:lnTo>
                  <a:lnTo>
                    <a:pt x="286508" y="571540"/>
                  </a:lnTo>
                  <a:lnTo>
                    <a:pt x="282373" y="528864"/>
                  </a:lnTo>
                  <a:lnTo>
                    <a:pt x="270532" y="486940"/>
                  </a:lnTo>
                  <a:lnTo>
                    <a:pt x="251832" y="446648"/>
                  </a:lnTo>
                  <a:lnTo>
                    <a:pt x="227120" y="408870"/>
                  </a:lnTo>
                  <a:lnTo>
                    <a:pt x="197243" y="374487"/>
                  </a:lnTo>
                  <a:lnTo>
                    <a:pt x="163046" y="344379"/>
                  </a:lnTo>
                  <a:lnTo>
                    <a:pt x="125376" y="319428"/>
                  </a:lnTo>
                  <a:lnTo>
                    <a:pt x="85081" y="300516"/>
                  </a:lnTo>
                  <a:lnTo>
                    <a:pt x="43007" y="288522"/>
                  </a:lnTo>
                  <a:lnTo>
                    <a:pt x="0" y="284328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pic>
        <p:nvPicPr>
          <p:cNvPr id="578" name="Google Shape;578;p41"/>
          <p:cNvPicPr preferRelativeResize="0"/>
          <p:nvPr/>
        </p:nvPicPr>
        <p:blipFill rotWithShape="1">
          <a:blip r:embed="rId3">
            <a:alphaModFix/>
          </a:blip>
          <a:srcRect b="50546" l="0" r="0" t="0"/>
          <a:stretch/>
        </p:blipFill>
        <p:spPr>
          <a:xfrm>
            <a:off x="594550" y="1411650"/>
            <a:ext cx="3323725" cy="169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41"/>
          <p:cNvPicPr preferRelativeResize="0"/>
          <p:nvPr/>
        </p:nvPicPr>
        <p:blipFill rotWithShape="1">
          <a:blip r:embed="rId4">
            <a:alphaModFix/>
          </a:blip>
          <a:srcRect b="50546" l="0" r="0" t="0"/>
          <a:stretch/>
        </p:blipFill>
        <p:spPr>
          <a:xfrm>
            <a:off x="3918275" y="1411650"/>
            <a:ext cx="3396275" cy="169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4550" y="1411650"/>
            <a:ext cx="1613425" cy="1732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550" y="3106450"/>
            <a:ext cx="1589656" cy="169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1"/>
          <p:cNvPicPr preferRelativeResize="0"/>
          <p:nvPr/>
        </p:nvPicPr>
        <p:blipFill rotWithShape="1">
          <a:blip r:embed="rId3">
            <a:alphaModFix/>
          </a:blip>
          <a:srcRect b="0" l="0" r="0" t="49454"/>
          <a:stretch/>
        </p:blipFill>
        <p:spPr>
          <a:xfrm>
            <a:off x="2184200" y="3087725"/>
            <a:ext cx="3347501" cy="173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1"/>
          <p:cNvPicPr preferRelativeResize="0"/>
          <p:nvPr/>
        </p:nvPicPr>
        <p:blipFill rotWithShape="1">
          <a:blip r:embed="rId4">
            <a:alphaModFix/>
          </a:blip>
          <a:srcRect b="0" l="0" r="0" t="49454"/>
          <a:stretch/>
        </p:blipFill>
        <p:spPr>
          <a:xfrm>
            <a:off x="5531700" y="3087725"/>
            <a:ext cx="3396275" cy="1732251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41"/>
          <p:cNvSpPr/>
          <p:nvPr/>
        </p:nvSpPr>
        <p:spPr>
          <a:xfrm>
            <a:off x="785575" y="1522025"/>
            <a:ext cx="392700" cy="363300"/>
          </a:xfrm>
          <a:prstGeom prst="ellipse">
            <a:avLst/>
          </a:prstGeom>
          <a:solidFill>
            <a:srgbClr val="6D9EEB"/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5" name="Google Shape;585;p41"/>
          <p:cNvSpPr/>
          <p:nvPr/>
        </p:nvSpPr>
        <p:spPr>
          <a:xfrm>
            <a:off x="2423388" y="1522025"/>
            <a:ext cx="392700" cy="363300"/>
          </a:xfrm>
          <a:prstGeom prst="ellipse">
            <a:avLst/>
          </a:prstGeom>
          <a:solidFill>
            <a:srgbClr val="6D9EEB"/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6" name="Google Shape;586;p41"/>
          <p:cNvSpPr/>
          <p:nvPr/>
        </p:nvSpPr>
        <p:spPr>
          <a:xfrm>
            <a:off x="4050050" y="1522025"/>
            <a:ext cx="392700" cy="363300"/>
          </a:xfrm>
          <a:prstGeom prst="ellipse">
            <a:avLst/>
          </a:prstGeom>
          <a:solidFill>
            <a:srgbClr val="6D9EEB"/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3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7" name="Google Shape;587;p41"/>
          <p:cNvSpPr/>
          <p:nvPr/>
        </p:nvSpPr>
        <p:spPr>
          <a:xfrm>
            <a:off x="5803050" y="1522025"/>
            <a:ext cx="392700" cy="363300"/>
          </a:xfrm>
          <a:prstGeom prst="ellipse">
            <a:avLst/>
          </a:prstGeom>
          <a:solidFill>
            <a:srgbClr val="6D9EEB"/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4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8" name="Google Shape;588;p41"/>
          <p:cNvSpPr/>
          <p:nvPr/>
        </p:nvSpPr>
        <p:spPr>
          <a:xfrm>
            <a:off x="7408750" y="1522025"/>
            <a:ext cx="392700" cy="363300"/>
          </a:xfrm>
          <a:prstGeom prst="ellipse">
            <a:avLst/>
          </a:prstGeom>
          <a:solidFill>
            <a:srgbClr val="6D9EEB"/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5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9" name="Google Shape;589;p41"/>
          <p:cNvSpPr/>
          <p:nvPr/>
        </p:nvSpPr>
        <p:spPr>
          <a:xfrm>
            <a:off x="785575" y="3203225"/>
            <a:ext cx="392700" cy="363300"/>
          </a:xfrm>
          <a:prstGeom prst="ellipse">
            <a:avLst/>
          </a:prstGeom>
          <a:solidFill>
            <a:srgbClr val="6D9EEB"/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6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0" name="Google Shape;590;p41"/>
          <p:cNvSpPr/>
          <p:nvPr/>
        </p:nvSpPr>
        <p:spPr>
          <a:xfrm>
            <a:off x="2423400" y="3203225"/>
            <a:ext cx="392700" cy="363300"/>
          </a:xfrm>
          <a:prstGeom prst="ellipse">
            <a:avLst/>
          </a:prstGeom>
          <a:solidFill>
            <a:srgbClr val="6D9EEB"/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7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1" name="Google Shape;591;p41"/>
          <p:cNvSpPr/>
          <p:nvPr/>
        </p:nvSpPr>
        <p:spPr>
          <a:xfrm>
            <a:off x="4050050" y="3203225"/>
            <a:ext cx="392700" cy="363300"/>
          </a:xfrm>
          <a:prstGeom prst="ellipse">
            <a:avLst/>
          </a:prstGeom>
          <a:solidFill>
            <a:srgbClr val="6D9EEB"/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8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2" name="Google Shape;592;p41"/>
          <p:cNvSpPr/>
          <p:nvPr/>
        </p:nvSpPr>
        <p:spPr>
          <a:xfrm>
            <a:off x="5803050" y="3203225"/>
            <a:ext cx="392700" cy="363300"/>
          </a:xfrm>
          <a:prstGeom prst="ellipse">
            <a:avLst/>
          </a:prstGeom>
          <a:solidFill>
            <a:srgbClr val="6D9EEB"/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9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3" name="Google Shape;593;p41"/>
          <p:cNvSpPr/>
          <p:nvPr/>
        </p:nvSpPr>
        <p:spPr>
          <a:xfrm>
            <a:off x="7408750" y="3203225"/>
            <a:ext cx="392700" cy="363300"/>
          </a:xfrm>
          <a:prstGeom prst="ellipse">
            <a:avLst/>
          </a:prstGeom>
          <a:solidFill>
            <a:srgbClr val="6D9EEB"/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4" name="Google Shape;594;p41"/>
          <p:cNvSpPr txBox="1"/>
          <p:nvPr/>
        </p:nvSpPr>
        <p:spPr>
          <a:xfrm>
            <a:off x="7408750" y="3203225"/>
            <a:ext cx="5118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10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42"/>
          <p:cNvGrpSpPr/>
          <p:nvPr/>
        </p:nvGrpSpPr>
        <p:grpSpPr>
          <a:xfrm rot="-5399312">
            <a:off x="8436425" y="-212122"/>
            <a:ext cx="495419" cy="919645"/>
            <a:chOff x="17297222" y="0"/>
            <a:chExt cx="991234" cy="1841500"/>
          </a:xfrm>
        </p:grpSpPr>
        <p:sp>
          <p:nvSpPr>
            <p:cNvPr id="600" name="Google Shape;600;p42"/>
            <p:cNvSpPr/>
            <p:nvPr/>
          </p:nvSpPr>
          <p:spPr>
            <a:xfrm>
              <a:off x="17322418" y="0"/>
              <a:ext cx="965834" cy="916305"/>
            </a:xfrm>
            <a:custGeom>
              <a:rect b="b" l="l" r="r" t="t"/>
              <a:pathLst>
                <a:path extrusionOk="0" h="916305" w="965834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601" name="Google Shape;601;p42"/>
            <p:cNvSpPr/>
            <p:nvPr/>
          </p:nvSpPr>
          <p:spPr>
            <a:xfrm>
              <a:off x="17322494" y="0"/>
              <a:ext cx="965834" cy="916305"/>
            </a:xfrm>
            <a:custGeom>
              <a:rect b="b" l="l" r="r" t="t"/>
              <a:pathLst>
                <a:path extrusionOk="0" h="916305" w="965834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extrusionOk="0" h="916305" w="965834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extrusionOk="0" h="916305" w="965834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602" name="Google Shape;602;p42"/>
            <p:cNvSpPr/>
            <p:nvPr/>
          </p:nvSpPr>
          <p:spPr>
            <a:xfrm>
              <a:off x="17322418" y="840931"/>
              <a:ext cx="965834" cy="1000125"/>
            </a:xfrm>
            <a:custGeom>
              <a:rect b="b" l="l" r="r" t="t"/>
              <a:pathLst>
                <a:path extrusionOk="0" h="1000125" w="965834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603" name="Google Shape;603;p42"/>
            <p:cNvSpPr/>
            <p:nvPr/>
          </p:nvSpPr>
          <p:spPr>
            <a:xfrm>
              <a:off x="17322494" y="840982"/>
              <a:ext cx="965834" cy="1000125"/>
            </a:xfrm>
            <a:custGeom>
              <a:rect b="b" l="l" r="r" t="t"/>
              <a:pathLst>
                <a:path extrusionOk="0" h="1000125" w="965834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extrusionOk="0" h="1000125" w="965834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604" name="Google Shape;604;p42"/>
            <p:cNvSpPr/>
            <p:nvPr/>
          </p:nvSpPr>
          <p:spPr>
            <a:xfrm>
              <a:off x="17297222" y="0"/>
              <a:ext cx="991234" cy="1841500"/>
            </a:xfrm>
            <a:custGeom>
              <a:rect b="b" l="l" r="r" t="t"/>
              <a:pathLst>
                <a:path extrusionOk="0" h="1841500" w="991234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noFill/>
            <a:ln cap="flat" cmpd="sng" w="3815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grpSp>
        <p:nvGrpSpPr>
          <p:cNvPr id="605" name="Google Shape;605;p42"/>
          <p:cNvGrpSpPr/>
          <p:nvPr/>
        </p:nvGrpSpPr>
        <p:grpSpPr>
          <a:xfrm>
            <a:off x="8004023" y="137651"/>
            <a:ext cx="220246" cy="220096"/>
            <a:chOff x="17601057" y="2326970"/>
            <a:chExt cx="440757" cy="440720"/>
          </a:xfrm>
        </p:grpSpPr>
        <p:sp>
          <p:nvSpPr>
            <p:cNvPr id="606" name="Google Shape;606;p42"/>
            <p:cNvSpPr/>
            <p:nvPr/>
          </p:nvSpPr>
          <p:spPr>
            <a:xfrm>
              <a:off x="17601057" y="2326970"/>
              <a:ext cx="440690" cy="440689"/>
            </a:xfrm>
            <a:custGeom>
              <a:rect b="b" l="l" r="r" t="t"/>
              <a:pathLst>
                <a:path extrusionOk="0" h="440689" w="440690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607" name="Google Shape;607;p42"/>
            <p:cNvSpPr/>
            <p:nvPr/>
          </p:nvSpPr>
          <p:spPr>
            <a:xfrm>
              <a:off x="17601124" y="2327001"/>
              <a:ext cx="440690" cy="440689"/>
            </a:xfrm>
            <a:custGeom>
              <a:rect b="b" l="l" r="r" t="t"/>
              <a:pathLst>
                <a:path extrusionOk="0" h="440689" w="440690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grpSp>
        <p:nvGrpSpPr>
          <p:cNvPr id="608" name="Google Shape;608;p42"/>
          <p:cNvGrpSpPr/>
          <p:nvPr/>
        </p:nvGrpSpPr>
        <p:grpSpPr>
          <a:xfrm>
            <a:off x="0" y="4879037"/>
            <a:ext cx="288117" cy="258452"/>
            <a:chOff x="0" y="9769798"/>
            <a:chExt cx="576580" cy="517525"/>
          </a:xfrm>
        </p:grpSpPr>
        <p:sp>
          <p:nvSpPr>
            <p:cNvPr id="609" name="Google Shape;609;p42"/>
            <p:cNvSpPr/>
            <p:nvPr/>
          </p:nvSpPr>
          <p:spPr>
            <a:xfrm>
              <a:off x="0" y="9769798"/>
              <a:ext cx="576580" cy="517525"/>
            </a:xfrm>
            <a:custGeom>
              <a:rect b="b" l="l" r="r" t="t"/>
              <a:pathLst>
                <a:path extrusionOk="0" h="517525" w="57658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610" name="Google Shape;610;p42"/>
            <p:cNvSpPr/>
            <p:nvPr/>
          </p:nvSpPr>
          <p:spPr>
            <a:xfrm>
              <a:off x="0" y="9769798"/>
              <a:ext cx="576580" cy="517525"/>
            </a:xfrm>
            <a:custGeom>
              <a:rect b="b" l="l" r="r" t="t"/>
              <a:pathLst>
                <a:path extrusionOk="0" h="517525" w="57658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grpSp>
        <p:nvGrpSpPr>
          <p:cNvPr id="611" name="Google Shape;611;p42"/>
          <p:cNvGrpSpPr/>
          <p:nvPr/>
        </p:nvGrpSpPr>
        <p:grpSpPr>
          <a:xfrm>
            <a:off x="168737" y="375373"/>
            <a:ext cx="326194" cy="324743"/>
            <a:chOff x="337676" y="751648"/>
            <a:chExt cx="652780" cy="650267"/>
          </a:xfrm>
        </p:grpSpPr>
        <p:sp>
          <p:nvSpPr>
            <p:cNvPr id="612" name="Google Shape;612;p42"/>
            <p:cNvSpPr/>
            <p:nvPr/>
          </p:nvSpPr>
          <p:spPr>
            <a:xfrm>
              <a:off x="337676" y="751675"/>
              <a:ext cx="652780" cy="650240"/>
            </a:xfrm>
            <a:custGeom>
              <a:rect b="b" l="l" r="r" t="t"/>
              <a:pathLst>
                <a:path extrusionOk="0" h="650240" w="65278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613" name="Google Shape;613;p42"/>
            <p:cNvSpPr/>
            <p:nvPr/>
          </p:nvSpPr>
          <p:spPr>
            <a:xfrm>
              <a:off x="337676" y="751648"/>
              <a:ext cx="652780" cy="650240"/>
            </a:xfrm>
            <a:custGeom>
              <a:rect b="b" l="l" r="r" t="t"/>
              <a:pathLst>
                <a:path extrusionOk="0" h="650240" w="65278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sp>
        <p:nvSpPr>
          <p:cNvPr id="614" name="Google Shape;614;p42"/>
          <p:cNvSpPr txBox="1"/>
          <p:nvPr>
            <p:ph type="title"/>
          </p:nvPr>
        </p:nvSpPr>
        <p:spPr>
          <a:xfrm>
            <a:off x="494926" y="647150"/>
            <a:ext cx="44952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Setup de </a:t>
            </a:r>
            <a:r>
              <a:rPr lang="pt-BR" sz="2800"/>
              <a:t>configuração</a:t>
            </a:r>
            <a:r>
              <a:rPr lang="pt-BR" sz="2800"/>
              <a:t> </a:t>
            </a:r>
            <a:endParaRPr sz="2800"/>
          </a:p>
        </p:txBody>
      </p:sp>
      <p:pic>
        <p:nvPicPr>
          <p:cNvPr id="615" name="Google Shape;61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8033" y="1148777"/>
            <a:ext cx="3415259" cy="3795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845267" y="1169600"/>
            <a:ext cx="3507875" cy="375415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42"/>
          <p:cNvSpPr/>
          <p:nvPr/>
        </p:nvSpPr>
        <p:spPr>
          <a:xfrm>
            <a:off x="2481075" y="1899188"/>
            <a:ext cx="1690525" cy="2413488"/>
          </a:xfrm>
          <a:custGeom>
            <a:rect b="b" l="l" r="r" t="t"/>
            <a:pathLst>
              <a:path extrusionOk="0" h="93755" w="67621">
                <a:moveTo>
                  <a:pt x="20188" y="0"/>
                </a:moveTo>
                <a:cubicBezTo>
                  <a:pt x="17161" y="6811"/>
                  <a:pt x="15419" y="14577"/>
                  <a:pt x="16161" y="21993"/>
                </a:cubicBezTo>
                <a:cubicBezTo>
                  <a:pt x="17063" y="31002"/>
                  <a:pt x="22434" y="40352"/>
                  <a:pt x="19569" y="48941"/>
                </a:cubicBezTo>
                <a:cubicBezTo>
                  <a:pt x="17488" y="55181"/>
                  <a:pt x="9526" y="57479"/>
                  <a:pt x="5010" y="62261"/>
                </a:cubicBezTo>
                <a:cubicBezTo>
                  <a:pt x="1000" y="66507"/>
                  <a:pt x="-2540" y="76710"/>
                  <a:pt x="2532" y="79607"/>
                </a:cubicBezTo>
                <a:cubicBezTo>
                  <a:pt x="15130" y="86804"/>
                  <a:pt x="30017" y="89426"/>
                  <a:pt x="44349" y="91688"/>
                </a:cubicBezTo>
                <a:cubicBezTo>
                  <a:pt x="51285" y="92783"/>
                  <a:pt x="59929" y="95764"/>
                  <a:pt x="65412" y="91378"/>
                </a:cubicBezTo>
                <a:cubicBezTo>
                  <a:pt x="70520" y="87292"/>
                  <a:pt x="65573" y="77198"/>
                  <a:pt x="61386" y="72173"/>
                </a:cubicBezTo>
                <a:cubicBezTo>
                  <a:pt x="58207" y="68357"/>
                  <a:pt x="51978" y="66232"/>
                  <a:pt x="51164" y="61332"/>
                </a:cubicBezTo>
                <a:cubicBezTo>
                  <a:pt x="50626" y="58095"/>
                  <a:pt x="58035" y="57344"/>
                  <a:pt x="60766" y="5916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18" name="Google Shape;618;p42"/>
          <p:cNvSpPr/>
          <p:nvPr/>
        </p:nvSpPr>
        <p:spPr>
          <a:xfrm>
            <a:off x="6095763" y="2869850"/>
            <a:ext cx="2059800" cy="18741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9" name="Google Shape;619;p42"/>
          <p:cNvSpPr txBox="1"/>
          <p:nvPr/>
        </p:nvSpPr>
        <p:spPr>
          <a:xfrm>
            <a:off x="6095763" y="2470550"/>
            <a:ext cx="1920600" cy="399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Classe - acurácia %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620" name="Google Shape;620;p42"/>
          <p:cNvCxnSpPr/>
          <p:nvPr/>
        </p:nvCxnSpPr>
        <p:spPr>
          <a:xfrm flipH="1" rot="10800000">
            <a:off x="3212575" y="1150975"/>
            <a:ext cx="2223000" cy="57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21" name="Google Shape;621;p42"/>
          <p:cNvCxnSpPr/>
          <p:nvPr/>
        </p:nvCxnSpPr>
        <p:spPr>
          <a:xfrm>
            <a:off x="3176975" y="1913325"/>
            <a:ext cx="2250600" cy="301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622" name="Google Shape;622;p42"/>
          <p:cNvSpPr/>
          <p:nvPr/>
        </p:nvSpPr>
        <p:spPr>
          <a:xfrm>
            <a:off x="168735" y="1913327"/>
            <a:ext cx="1471392" cy="972000"/>
          </a:xfrm>
          <a:prstGeom prst="cloud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3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VNC</a:t>
            </a:r>
            <a:endParaRPr b="1" sz="23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623" name="Google Shape;623;p42"/>
          <p:cNvCxnSpPr/>
          <p:nvPr/>
        </p:nvCxnSpPr>
        <p:spPr>
          <a:xfrm>
            <a:off x="4069588" y="2567850"/>
            <a:ext cx="1215900" cy="78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4" name="Google Shape;624;p42"/>
          <p:cNvCxnSpPr/>
          <p:nvPr/>
        </p:nvCxnSpPr>
        <p:spPr>
          <a:xfrm rot="10800000">
            <a:off x="3858513" y="2568150"/>
            <a:ext cx="969000" cy="72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5" name="Google Shape;625;p42"/>
          <p:cNvCxnSpPr/>
          <p:nvPr/>
        </p:nvCxnSpPr>
        <p:spPr>
          <a:xfrm flipH="1">
            <a:off x="1654875" y="2470550"/>
            <a:ext cx="1077000" cy="9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26" name="Google Shape;62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49" y="2763774"/>
            <a:ext cx="2348774" cy="144865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42"/>
          <p:cNvSpPr/>
          <p:nvPr/>
        </p:nvSpPr>
        <p:spPr>
          <a:xfrm>
            <a:off x="4137287" y="3986125"/>
            <a:ext cx="1215864" cy="626184"/>
          </a:xfrm>
          <a:prstGeom prst="cloud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3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VNC</a:t>
            </a:r>
            <a:endParaRPr b="1" sz="23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3"/>
          <p:cNvSpPr txBox="1"/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Resultado da Detecção em tempo real</a:t>
            </a:r>
            <a:endParaRPr sz="2800"/>
          </a:p>
        </p:txBody>
      </p:sp>
      <p:sp>
        <p:nvSpPr>
          <p:cNvPr id="633" name="Google Shape;633;p43"/>
          <p:cNvSpPr txBox="1"/>
          <p:nvPr/>
        </p:nvSpPr>
        <p:spPr>
          <a:xfrm>
            <a:off x="494925" y="657450"/>
            <a:ext cx="4077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</a:t>
            </a:r>
            <a:endParaRPr b="1" sz="2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634" name="Google Shape;634;p43"/>
          <p:cNvGrpSpPr/>
          <p:nvPr/>
        </p:nvGrpSpPr>
        <p:grpSpPr>
          <a:xfrm>
            <a:off x="8300942" y="0"/>
            <a:ext cx="837697" cy="2226175"/>
            <a:chOff x="16611852" y="0"/>
            <a:chExt cx="1676400" cy="4457700"/>
          </a:xfrm>
        </p:grpSpPr>
        <p:sp>
          <p:nvSpPr>
            <p:cNvPr id="635" name="Google Shape;635;p43"/>
            <p:cNvSpPr/>
            <p:nvPr/>
          </p:nvSpPr>
          <p:spPr>
            <a:xfrm>
              <a:off x="16611852" y="0"/>
              <a:ext cx="1676400" cy="4457700"/>
            </a:xfrm>
            <a:custGeom>
              <a:rect b="b" l="l" r="r" t="t"/>
              <a:pathLst>
                <a:path extrusionOk="0" h="4457700" w="1676400">
                  <a:moveTo>
                    <a:pt x="582421" y="3351542"/>
                  </a:moveTo>
                  <a:lnTo>
                    <a:pt x="527684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21" y="4457699"/>
                  </a:lnTo>
                  <a:lnTo>
                    <a:pt x="582421" y="4428654"/>
                  </a:lnTo>
                  <a:lnTo>
                    <a:pt x="29463" y="4428654"/>
                  </a:lnTo>
                  <a:lnTo>
                    <a:pt x="29463" y="3904500"/>
                  </a:lnTo>
                  <a:lnTo>
                    <a:pt x="1136776" y="3904500"/>
                  </a:lnTo>
                  <a:lnTo>
                    <a:pt x="1136776" y="3874261"/>
                  </a:lnTo>
                  <a:lnTo>
                    <a:pt x="42417" y="3874261"/>
                  </a:lnTo>
                  <a:lnTo>
                    <a:pt x="552195" y="3370262"/>
                  </a:lnTo>
                  <a:lnTo>
                    <a:pt x="582421" y="3370262"/>
                  </a:lnTo>
                  <a:lnTo>
                    <a:pt x="582421" y="3351542"/>
                  </a:lnTo>
                  <a:close/>
                </a:path>
                <a:path extrusionOk="0" h="4457700" w="1676400">
                  <a:moveTo>
                    <a:pt x="582421" y="3904500"/>
                  </a:moveTo>
                  <a:lnTo>
                    <a:pt x="552195" y="3904500"/>
                  </a:lnTo>
                  <a:lnTo>
                    <a:pt x="552195" y="4428654"/>
                  </a:lnTo>
                  <a:lnTo>
                    <a:pt x="582421" y="4428654"/>
                  </a:lnTo>
                  <a:lnTo>
                    <a:pt x="582421" y="3904500"/>
                  </a:lnTo>
                  <a:close/>
                </a:path>
                <a:path extrusionOk="0" h="4457700" w="1676400">
                  <a:moveTo>
                    <a:pt x="582421" y="3370262"/>
                  </a:moveTo>
                  <a:lnTo>
                    <a:pt x="552195" y="3370262"/>
                  </a:lnTo>
                  <a:lnTo>
                    <a:pt x="552195" y="3874261"/>
                  </a:lnTo>
                  <a:lnTo>
                    <a:pt x="582421" y="3874261"/>
                  </a:lnTo>
                  <a:lnTo>
                    <a:pt x="582421" y="3370262"/>
                  </a:lnTo>
                  <a:close/>
                </a:path>
                <a:path extrusionOk="0" h="4457700" w="1676400">
                  <a:moveTo>
                    <a:pt x="1136776" y="2245639"/>
                  </a:moveTo>
                  <a:lnTo>
                    <a:pt x="1106550" y="2245639"/>
                  </a:lnTo>
                  <a:lnTo>
                    <a:pt x="1106550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50" y="3351542"/>
                  </a:lnTo>
                  <a:lnTo>
                    <a:pt x="1106550" y="3874261"/>
                  </a:lnTo>
                  <a:lnTo>
                    <a:pt x="1136776" y="3874261"/>
                  </a:lnTo>
                  <a:lnTo>
                    <a:pt x="1136776" y="3321303"/>
                  </a:lnTo>
                  <a:lnTo>
                    <a:pt x="29463" y="3321303"/>
                  </a:lnTo>
                  <a:lnTo>
                    <a:pt x="29463" y="2797162"/>
                  </a:lnTo>
                  <a:lnTo>
                    <a:pt x="1136776" y="2797162"/>
                  </a:lnTo>
                  <a:lnTo>
                    <a:pt x="1136776" y="2791396"/>
                  </a:lnTo>
                  <a:lnTo>
                    <a:pt x="1179085" y="2749638"/>
                  </a:lnTo>
                  <a:lnTo>
                    <a:pt x="1136776" y="2749638"/>
                  </a:lnTo>
                  <a:lnTo>
                    <a:pt x="1136776" y="2245639"/>
                  </a:lnTo>
                  <a:close/>
                </a:path>
                <a:path extrusionOk="0" h="4457700" w="1676400">
                  <a:moveTo>
                    <a:pt x="582421" y="2797162"/>
                  </a:moveTo>
                  <a:lnTo>
                    <a:pt x="552195" y="2797162"/>
                  </a:lnTo>
                  <a:lnTo>
                    <a:pt x="552195" y="3321303"/>
                  </a:lnTo>
                  <a:lnTo>
                    <a:pt x="602614" y="3321303"/>
                  </a:lnTo>
                  <a:lnTo>
                    <a:pt x="625842" y="3298266"/>
                  </a:lnTo>
                  <a:lnTo>
                    <a:pt x="582421" y="3298266"/>
                  </a:lnTo>
                  <a:lnTo>
                    <a:pt x="582421" y="2797162"/>
                  </a:lnTo>
                  <a:close/>
                </a:path>
                <a:path extrusionOk="0" h="4457700" w="1676400">
                  <a:moveTo>
                    <a:pt x="1131061" y="2797162"/>
                  </a:moveTo>
                  <a:lnTo>
                    <a:pt x="1087881" y="2797162"/>
                  </a:lnTo>
                  <a:lnTo>
                    <a:pt x="582421" y="3298266"/>
                  </a:lnTo>
                  <a:lnTo>
                    <a:pt x="625842" y="3298266"/>
                  </a:lnTo>
                  <a:lnTo>
                    <a:pt x="1131061" y="2797162"/>
                  </a:lnTo>
                  <a:close/>
                </a:path>
                <a:path extrusionOk="0" h="4457700" w="1676400">
                  <a:moveTo>
                    <a:pt x="1676158" y="1691258"/>
                  </a:moveTo>
                  <a:lnTo>
                    <a:pt x="1660905" y="1691258"/>
                  </a:lnTo>
                  <a:lnTo>
                    <a:pt x="1660905" y="2215400"/>
                  </a:lnTo>
                  <a:lnTo>
                    <a:pt x="552195" y="2215400"/>
                  </a:lnTo>
                  <a:lnTo>
                    <a:pt x="552195" y="2768358"/>
                  </a:lnTo>
                  <a:lnTo>
                    <a:pt x="582421" y="2768358"/>
                  </a:lnTo>
                  <a:lnTo>
                    <a:pt x="582421" y="2245639"/>
                  </a:lnTo>
                  <a:lnTo>
                    <a:pt x="1676158" y="2245639"/>
                  </a:lnTo>
                  <a:lnTo>
                    <a:pt x="1676158" y="1691258"/>
                  </a:lnTo>
                  <a:close/>
                </a:path>
                <a:path extrusionOk="0" h="4457700" w="1676400">
                  <a:moveTo>
                    <a:pt x="1676158" y="2245639"/>
                  </a:moveTo>
                  <a:lnTo>
                    <a:pt x="1646554" y="2245639"/>
                  </a:lnTo>
                  <a:lnTo>
                    <a:pt x="1136776" y="2749638"/>
                  </a:lnTo>
                  <a:lnTo>
                    <a:pt x="1179085" y="2749638"/>
                  </a:lnTo>
                  <a:lnTo>
                    <a:pt x="1676158" y="2259038"/>
                  </a:lnTo>
                  <a:lnTo>
                    <a:pt x="1676158" y="2245639"/>
                  </a:lnTo>
                  <a:close/>
                </a:path>
                <a:path extrusionOk="0" h="4457700" w="1676400">
                  <a:moveTo>
                    <a:pt x="1676158" y="0"/>
                  </a:moveTo>
                  <a:lnTo>
                    <a:pt x="1660905" y="0"/>
                  </a:lnTo>
                  <a:lnTo>
                    <a:pt x="1106550" y="553669"/>
                  </a:lnTo>
                  <a:lnTo>
                    <a:pt x="1106550" y="1136865"/>
                  </a:lnTo>
                  <a:lnTo>
                    <a:pt x="1660905" y="1136865"/>
                  </a:lnTo>
                  <a:lnTo>
                    <a:pt x="1660905" y="1661020"/>
                  </a:lnTo>
                  <a:lnTo>
                    <a:pt x="1106550" y="1661020"/>
                  </a:lnTo>
                  <a:lnTo>
                    <a:pt x="1106550" y="2215400"/>
                  </a:lnTo>
                  <a:lnTo>
                    <a:pt x="1136776" y="2215400"/>
                  </a:lnTo>
                  <a:lnTo>
                    <a:pt x="1136776" y="1691258"/>
                  </a:lnTo>
                  <a:lnTo>
                    <a:pt x="1676158" y="1691258"/>
                  </a:lnTo>
                  <a:lnTo>
                    <a:pt x="1676158" y="1106627"/>
                  </a:lnTo>
                  <a:lnTo>
                    <a:pt x="1136776" y="1106627"/>
                  </a:lnTo>
                  <a:lnTo>
                    <a:pt x="1136776" y="583907"/>
                  </a:lnTo>
                  <a:lnTo>
                    <a:pt x="1676158" y="583907"/>
                  </a:lnTo>
                  <a:lnTo>
                    <a:pt x="1676158" y="553669"/>
                  </a:lnTo>
                  <a:lnTo>
                    <a:pt x="1148333" y="553669"/>
                  </a:lnTo>
                  <a:lnTo>
                    <a:pt x="1660905" y="42481"/>
                  </a:lnTo>
                  <a:lnTo>
                    <a:pt x="1676158" y="42481"/>
                  </a:lnTo>
                  <a:lnTo>
                    <a:pt x="1676158" y="0"/>
                  </a:lnTo>
                  <a:close/>
                </a:path>
                <a:path extrusionOk="0" h="4457700" w="1676400">
                  <a:moveTo>
                    <a:pt x="1676158" y="583907"/>
                  </a:moveTo>
                  <a:lnTo>
                    <a:pt x="1660905" y="583907"/>
                  </a:lnTo>
                  <a:lnTo>
                    <a:pt x="1660905" y="1106627"/>
                  </a:lnTo>
                  <a:lnTo>
                    <a:pt x="1676158" y="1106627"/>
                  </a:lnTo>
                  <a:lnTo>
                    <a:pt x="1676158" y="583907"/>
                  </a:lnTo>
                  <a:close/>
                </a:path>
                <a:path extrusionOk="0" h="4457700" w="1676400">
                  <a:moveTo>
                    <a:pt x="1676158" y="42481"/>
                  </a:moveTo>
                  <a:lnTo>
                    <a:pt x="1660905" y="42481"/>
                  </a:lnTo>
                  <a:lnTo>
                    <a:pt x="1660905" y="553669"/>
                  </a:lnTo>
                  <a:lnTo>
                    <a:pt x="1676158" y="553669"/>
                  </a:lnTo>
                  <a:lnTo>
                    <a:pt x="1676158" y="42481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636" name="Google Shape;636;p43"/>
            <p:cNvSpPr/>
            <p:nvPr/>
          </p:nvSpPr>
          <p:spPr>
            <a:xfrm>
              <a:off x="17320259" y="3466744"/>
              <a:ext cx="304165" cy="304164"/>
            </a:xfrm>
            <a:custGeom>
              <a:rect b="b" l="l" r="r" t="t"/>
              <a:pathLst>
                <a:path extrusionOk="0" h="304164" w="304165">
                  <a:moveTo>
                    <a:pt x="159893" y="0"/>
                  </a:moveTo>
                  <a:lnTo>
                    <a:pt x="144018" y="0"/>
                  </a:lnTo>
                  <a:lnTo>
                    <a:pt x="136144" y="723"/>
                  </a:lnTo>
                  <a:lnTo>
                    <a:pt x="97282" y="10083"/>
                  </a:lnTo>
                  <a:lnTo>
                    <a:pt x="62611" y="28803"/>
                  </a:lnTo>
                  <a:lnTo>
                    <a:pt x="44704" y="44640"/>
                  </a:lnTo>
                  <a:lnTo>
                    <a:pt x="38862" y="50393"/>
                  </a:lnTo>
                  <a:lnTo>
                    <a:pt x="33909" y="56159"/>
                  </a:lnTo>
                  <a:lnTo>
                    <a:pt x="28829" y="62636"/>
                  </a:lnTo>
                  <a:lnTo>
                    <a:pt x="20193" y="75603"/>
                  </a:lnTo>
                  <a:lnTo>
                    <a:pt x="16637" y="82804"/>
                  </a:lnTo>
                  <a:lnTo>
                    <a:pt x="12954" y="89992"/>
                  </a:lnTo>
                  <a:lnTo>
                    <a:pt x="10160" y="97205"/>
                  </a:lnTo>
                  <a:lnTo>
                    <a:pt x="7239" y="105117"/>
                  </a:lnTo>
                  <a:lnTo>
                    <a:pt x="5080" y="112318"/>
                  </a:lnTo>
                  <a:lnTo>
                    <a:pt x="3683" y="120243"/>
                  </a:lnTo>
                  <a:lnTo>
                    <a:pt x="2159" y="128155"/>
                  </a:lnTo>
                  <a:lnTo>
                    <a:pt x="762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62" y="167754"/>
                  </a:lnTo>
                  <a:lnTo>
                    <a:pt x="2159" y="175679"/>
                  </a:lnTo>
                  <a:lnTo>
                    <a:pt x="5080" y="190804"/>
                  </a:lnTo>
                  <a:lnTo>
                    <a:pt x="8001" y="198716"/>
                  </a:lnTo>
                  <a:lnTo>
                    <a:pt x="10160" y="205917"/>
                  </a:lnTo>
                  <a:lnTo>
                    <a:pt x="13716" y="213118"/>
                  </a:lnTo>
                  <a:lnTo>
                    <a:pt x="16637" y="220319"/>
                  </a:lnTo>
                  <a:lnTo>
                    <a:pt x="20955" y="227520"/>
                  </a:lnTo>
                  <a:lnTo>
                    <a:pt x="44704" y="259194"/>
                  </a:lnTo>
                  <a:lnTo>
                    <a:pt x="56896" y="269278"/>
                  </a:lnTo>
                  <a:lnTo>
                    <a:pt x="62611" y="274320"/>
                  </a:lnTo>
                  <a:lnTo>
                    <a:pt x="97917" y="293039"/>
                  </a:lnTo>
                  <a:lnTo>
                    <a:pt x="105156" y="295910"/>
                  </a:lnTo>
                  <a:lnTo>
                    <a:pt x="113030" y="298069"/>
                  </a:lnTo>
                  <a:lnTo>
                    <a:pt x="120269" y="299516"/>
                  </a:lnTo>
                  <a:lnTo>
                    <a:pt x="136144" y="302399"/>
                  </a:lnTo>
                  <a:lnTo>
                    <a:pt x="144018" y="303110"/>
                  </a:lnTo>
                  <a:lnTo>
                    <a:pt x="151892" y="303110"/>
                  </a:lnTo>
                  <a:lnTo>
                    <a:pt x="151892" y="303834"/>
                  </a:lnTo>
                  <a:lnTo>
                    <a:pt x="159893" y="303834"/>
                  </a:lnTo>
                  <a:lnTo>
                    <a:pt x="167767" y="303110"/>
                  </a:lnTo>
                  <a:lnTo>
                    <a:pt x="183642" y="300240"/>
                  </a:lnTo>
                  <a:lnTo>
                    <a:pt x="190881" y="298792"/>
                  </a:lnTo>
                  <a:lnTo>
                    <a:pt x="198755" y="295910"/>
                  </a:lnTo>
                  <a:lnTo>
                    <a:pt x="205994" y="293763"/>
                  </a:lnTo>
                  <a:lnTo>
                    <a:pt x="213106" y="290156"/>
                  </a:lnTo>
                  <a:lnTo>
                    <a:pt x="220345" y="287274"/>
                  </a:lnTo>
                  <a:lnTo>
                    <a:pt x="227584" y="282956"/>
                  </a:lnTo>
                  <a:lnTo>
                    <a:pt x="234061" y="279361"/>
                  </a:lnTo>
                  <a:lnTo>
                    <a:pt x="241173" y="274320"/>
                  </a:lnTo>
                  <a:lnTo>
                    <a:pt x="247015" y="269989"/>
                  </a:lnTo>
                  <a:lnTo>
                    <a:pt x="253492" y="264236"/>
                  </a:lnTo>
                  <a:lnTo>
                    <a:pt x="259207" y="259194"/>
                  </a:lnTo>
                  <a:lnTo>
                    <a:pt x="264287" y="253441"/>
                  </a:lnTo>
                  <a:lnTo>
                    <a:pt x="269240" y="246951"/>
                  </a:lnTo>
                  <a:lnTo>
                    <a:pt x="274320" y="241198"/>
                  </a:lnTo>
                  <a:lnTo>
                    <a:pt x="293116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93" y="183603"/>
                  </a:lnTo>
                  <a:lnTo>
                    <a:pt x="302387" y="167754"/>
                  </a:lnTo>
                  <a:lnTo>
                    <a:pt x="303149" y="159842"/>
                  </a:lnTo>
                  <a:lnTo>
                    <a:pt x="303149" y="151917"/>
                  </a:lnTo>
                  <a:lnTo>
                    <a:pt x="303911" y="151917"/>
                  </a:lnTo>
                  <a:lnTo>
                    <a:pt x="303911" y="143992"/>
                  </a:lnTo>
                  <a:lnTo>
                    <a:pt x="303149" y="136080"/>
                  </a:lnTo>
                  <a:lnTo>
                    <a:pt x="301752" y="128155"/>
                  </a:lnTo>
                  <a:lnTo>
                    <a:pt x="300228" y="120243"/>
                  </a:lnTo>
                  <a:lnTo>
                    <a:pt x="298831" y="112318"/>
                  </a:lnTo>
                  <a:lnTo>
                    <a:pt x="283718" y="76314"/>
                  </a:lnTo>
                  <a:lnTo>
                    <a:pt x="253492" y="38874"/>
                  </a:lnTo>
                  <a:lnTo>
                    <a:pt x="221107" y="16560"/>
                  </a:lnTo>
                  <a:lnTo>
                    <a:pt x="167767" y="723"/>
                  </a:lnTo>
                  <a:lnTo>
                    <a:pt x="15989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637" name="Google Shape;637;p43"/>
            <p:cNvSpPr/>
            <p:nvPr/>
          </p:nvSpPr>
          <p:spPr>
            <a:xfrm>
              <a:off x="17320219" y="3466722"/>
              <a:ext cx="304165" cy="304164"/>
            </a:xfrm>
            <a:custGeom>
              <a:rect b="b" l="l" r="r" t="t"/>
              <a:pathLst>
                <a:path extrusionOk="0" h="304164" w="304165">
                  <a:moveTo>
                    <a:pt x="0" y="151920"/>
                  </a:moveTo>
                  <a:lnTo>
                    <a:pt x="0" y="143995"/>
                  </a:lnTo>
                  <a:lnTo>
                    <a:pt x="761" y="136083"/>
                  </a:lnTo>
                  <a:lnTo>
                    <a:pt x="2158" y="128158"/>
                  </a:lnTo>
                  <a:lnTo>
                    <a:pt x="3682" y="120233"/>
                  </a:lnTo>
                  <a:lnTo>
                    <a:pt x="5079" y="112321"/>
                  </a:lnTo>
                  <a:lnTo>
                    <a:pt x="7238" y="105120"/>
                  </a:lnTo>
                  <a:lnTo>
                    <a:pt x="10159" y="97195"/>
                  </a:lnTo>
                  <a:lnTo>
                    <a:pt x="12953" y="89993"/>
                  </a:lnTo>
                  <a:lnTo>
                    <a:pt x="16636" y="82792"/>
                  </a:lnTo>
                  <a:lnTo>
                    <a:pt x="20192" y="75604"/>
                  </a:lnTo>
                  <a:lnTo>
                    <a:pt x="44703" y="44641"/>
                  </a:lnTo>
                  <a:lnTo>
                    <a:pt x="50418" y="38875"/>
                  </a:lnTo>
                  <a:lnTo>
                    <a:pt x="82802" y="16561"/>
                  </a:lnTo>
                  <a:lnTo>
                    <a:pt x="120266" y="3606"/>
                  </a:lnTo>
                  <a:lnTo>
                    <a:pt x="128267" y="2159"/>
                  </a:lnTo>
                  <a:lnTo>
                    <a:pt x="136141" y="723"/>
                  </a:lnTo>
                  <a:lnTo>
                    <a:pt x="144015" y="0"/>
                  </a:lnTo>
                  <a:lnTo>
                    <a:pt x="152016" y="0"/>
                  </a:lnTo>
                  <a:lnTo>
                    <a:pt x="159890" y="0"/>
                  </a:lnTo>
                  <a:lnTo>
                    <a:pt x="167764" y="723"/>
                  </a:lnTo>
                  <a:lnTo>
                    <a:pt x="175765" y="2159"/>
                  </a:lnTo>
                  <a:lnTo>
                    <a:pt x="183638" y="3606"/>
                  </a:lnTo>
                  <a:lnTo>
                    <a:pt x="191512" y="5042"/>
                  </a:lnTo>
                  <a:lnTo>
                    <a:pt x="198751" y="7201"/>
                  </a:lnTo>
                  <a:lnTo>
                    <a:pt x="206625" y="10084"/>
                  </a:lnTo>
                  <a:lnTo>
                    <a:pt x="213864" y="12954"/>
                  </a:lnTo>
                  <a:lnTo>
                    <a:pt x="221103" y="16561"/>
                  </a:lnTo>
                  <a:lnTo>
                    <a:pt x="228342" y="20155"/>
                  </a:lnTo>
                  <a:lnTo>
                    <a:pt x="259202" y="44641"/>
                  </a:lnTo>
                  <a:lnTo>
                    <a:pt x="265044" y="50394"/>
                  </a:lnTo>
                  <a:lnTo>
                    <a:pt x="287269" y="82792"/>
                  </a:lnTo>
                  <a:lnTo>
                    <a:pt x="300222" y="120233"/>
                  </a:lnTo>
                  <a:lnTo>
                    <a:pt x="301746" y="128158"/>
                  </a:lnTo>
                  <a:lnTo>
                    <a:pt x="303143" y="136083"/>
                  </a:lnTo>
                  <a:lnTo>
                    <a:pt x="303905" y="143995"/>
                  </a:lnTo>
                  <a:lnTo>
                    <a:pt x="303905" y="151920"/>
                  </a:lnTo>
                  <a:lnTo>
                    <a:pt x="303143" y="151920"/>
                  </a:lnTo>
                  <a:lnTo>
                    <a:pt x="303143" y="159832"/>
                  </a:lnTo>
                  <a:lnTo>
                    <a:pt x="295904" y="198720"/>
                  </a:lnTo>
                  <a:lnTo>
                    <a:pt x="293111" y="205921"/>
                  </a:lnTo>
                  <a:lnTo>
                    <a:pt x="290190" y="213834"/>
                  </a:lnTo>
                  <a:lnTo>
                    <a:pt x="269362" y="246956"/>
                  </a:lnTo>
                  <a:lnTo>
                    <a:pt x="264282" y="253433"/>
                  </a:lnTo>
                  <a:lnTo>
                    <a:pt x="259202" y="259199"/>
                  </a:lnTo>
                  <a:lnTo>
                    <a:pt x="253487" y="264228"/>
                  </a:lnTo>
                  <a:lnTo>
                    <a:pt x="247010" y="269994"/>
                  </a:lnTo>
                  <a:lnTo>
                    <a:pt x="241295" y="274312"/>
                  </a:lnTo>
                  <a:lnTo>
                    <a:pt x="234057" y="279354"/>
                  </a:lnTo>
                  <a:lnTo>
                    <a:pt x="227580" y="282961"/>
                  </a:lnTo>
                  <a:lnTo>
                    <a:pt x="220341" y="287279"/>
                  </a:lnTo>
                  <a:lnTo>
                    <a:pt x="213102" y="290149"/>
                  </a:lnTo>
                  <a:lnTo>
                    <a:pt x="205990" y="293756"/>
                  </a:lnTo>
                  <a:lnTo>
                    <a:pt x="198751" y="295915"/>
                  </a:lnTo>
                  <a:lnTo>
                    <a:pt x="159890" y="303840"/>
                  </a:lnTo>
                  <a:lnTo>
                    <a:pt x="152016" y="303840"/>
                  </a:lnTo>
                  <a:lnTo>
                    <a:pt x="152016" y="303116"/>
                  </a:lnTo>
                  <a:lnTo>
                    <a:pt x="144015" y="303116"/>
                  </a:lnTo>
                  <a:lnTo>
                    <a:pt x="136141" y="302393"/>
                  </a:lnTo>
                  <a:lnTo>
                    <a:pt x="128267" y="300957"/>
                  </a:lnTo>
                  <a:lnTo>
                    <a:pt x="120266" y="299522"/>
                  </a:lnTo>
                  <a:lnTo>
                    <a:pt x="113155" y="298074"/>
                  </a:lnTo>
                  <a:lnTo>
                    <a:pt x="105154" y="295915"/>
                  </a:lnTo>
                  <a:lnTo>
                    <a:pt x="97915" y="293032"/>
                  </a:lnTo>
                  <a:lnTo>
                    <a:pt x="90041" y="290149"/>
                  </a:lnTo>
                  <a:lnTo>
                    <a:pt x="56895" y="269270"/>
                  </a:lnTo>
                  <a:lnTo>
                    <a:pt x="50418" y="264228"/>
                  </a:lnTo>
                  <a:lnTo>
                    <a:pt x="44703" y="259199"/>
                  </a:lnTo>
                  <a:lnTo>
                    <a:pt x="39623" y="253433"/>
                  </a:lnTo>
                  <a:lnTo>
                    <a:pt x="33908" y="246956"/>
                  </a:lnTo>
                  <a:lnTo>
                    <a:pt x="29590" y="241190"/>
                  </a:lnTo>
                  <a:lnTo>
                    <a:pt x="24510" y="234002"/>
                  </a:lnTo>
                  <a:lnTo>
                    <a:pt x="20954" y="227525"/>
                  </a:lnTo>
                  <a:lnTo>
                    <a:pt x="16636" y="220311"/>
                  </a:lnTo>
                  <a:lnTo>
                    <a:pt x="13715" y="213122"/>
                  </a:lnTo>
                  <a:lnTo>
                    <a:pt x="10159" y="205921"/>
                  </a:lnTo>
                  <a:lnTo>
                    <a:pt x="8000" y="198720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grpSp>
        <p:nvGrpSpPr>
          <p:cNvPr id="638" name="Google Shape;638;p43"/>
          <p:cNvGrpSpPr/>
          <p:nvPr/>
        </p:nvGrpSpPr>
        <p:grpSpPr>
          <a:xfrm>
            <a:off x="-7" y="4175296"/>
            <a:ext cx="511827" cy="961866"/>
            <a:chOff x="-14" y="8360625"/>
            <a:chExt cx="1024269" cy="1926044"/>
          </a:xfrm>
        </p:grpSpPr>
        <p:sp>
          <p:nvSpPr>
            <p:cNvPr id="639" name="Google Shape;639;p43"/>
            <p:cNvSpPr/>
            <p:nvPr/>
          </p:nvSpPr>
          <p:spPr>
            <a:xfrm>
              <a:off x="-14" y="9286510"/>
              <a:ext cx="998219" cy="1000125"/>
            </a:xfrm>
            <a:custGeom>
              <a:rect b="b" l="l" r="r" t="t"/>
              <a:pathLst>
                <a:path extrusionOk="0" h="1000125" w="998219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5"/>
                  </a:lnTo>
                  <a:lnTo>
                    <a:pt x="461930" y="173688"/>
                  </a:lnTo>
                  <a:lnTo>
                    <a:pt x="441602" y="214712"/>
                  </a:lnTo>
                  <a:lnTo>
                    <a:pt x="417606" y="254178"/>
                  </a:lnTo>
                  <a:lnTo>
                    <a:pt x="390250" y="291784"/>
                  </a:lnTo>
                  <a:lnTo>
                    <a:pt x="359844" y="327232"/>
                  </a:lnTo>
                  <a:lnTo>
                    <a:pt x="326697" y="360221"/>
                  </a:lnTo>
                  <a:lnTo>
                    <a:pt x="291119" y="390453"/>
                  </a:lnTo>
                  <a:lnTo>
                    <a:pt x="253420" y="417626"/>
                  </a:lnTo>
                  <a:lnTo>
                    <a:pt x="213908" y="441441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7"/>
                  </a:lnTo>
                  <a:lnTo>
                    <a:pt x="253420" y="581716"/>
                  </a:lnTo>
                  <a:lnTo>
                    <a:pt x="291119" y="608907"/>
                  </a:lnTo>
                  <a:lnTo>
                    <a:pt x="326697" y="639163"/>
                  </a:lnTo>
                  <a:lnTo>
                    <a:pt x="359844" y="672184"/>
                  </a:lnTo>
                  <a:lnTo>
                    <a:pt x="390250" y="707671"/>
                  </a:lnTo>
                  <a:lnTo>
                    <a:pt x="417606" y="745326"/>
                  </a:lnTo>
                  <a:lnTo>
                    <a:pt x="441602" y="784849"/>
                  </a:lnTo>
                  <a:lnTo>
                    <a:pt x="461930" y="825942"/>
                  </a:lnTo>
                  <a:lnTo>
                    <a:pt x="478279" y="868306"/>
                  </a:lnTo>
                  <a:lnTo>
                    <a:pt x="490340" y="911641"/>
                  </a:lnTo>
                  <a:lnTo>
                    <a:pt x="497803" y="955649"/>
                  </a:lnTo>
                  <a:lnTo>
                    <a:pt x="500360" y="1000031"/>
                  </a:lnTo>
                  <a:lnTo>
                    <a:pt x="502895" y="955649"/>
                  </a:lnTo>
                  <a:lnTo>
                    <a:pt x="510296" y="911641"/>
                  </a:lnTo>
                  <a:lnTo>
                    <a:pt x="522259" y="868306"/>
                  </a:lnTo>
                  <a:lnTo>
                    <a:pt x="538479" y="825942"/>
                  </a:lnTo>
                  <a:lnTo>
                    <a:pt x="558649" y="784849"/>
                  </a:lnTo>
                  <a:lnTo>
                    <a:pt x="582466" y="745326"/>
                  </a:lnTo>
                  <a:lnTo>
                    <a:pt x="609623" y="707671"/>
                  </a:lnTo>
                  <a:lnTo>
                    <a:pt x="639817" y="672184"/>
                  </a:lnTo>
                  <a:lnTo>
                    <a:pt x="672742" y="639163"/>
                  </a:lnTo>
                  <a:lnTo>
                    <a:pt x="708092" y="608907"/>
                  </a:lnTo>
                  <a:lnTo>
                    <a:pt x="745563" y="581716"/>
                  </a:lnTo>
                  <a:lnTo>
                    <a:pt x="784850" y="557887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1"/>
                  </a:lnTo>
                  <a:lnTo>
                    <a:pt x="745563" y="417626"/>
                  </a:lnTo>
                  <a:lnTo>
                    <a:pt x="708092" y="390453"/>
                  </a:lnTo>
                  <a:lnTo>
                    <a:pt x="672742" y="360221"/>
                  </a:lnTo>
                  <a:lnTo>
                    <a:pt x="639817" y="327232"/>
                  </a:lnTo>
                  <a:lnTo>
                    <a:pt x="609623" y="291784"/>
                  </a:lnTo>
                  <a:lnTo>
                    <a:pt x="582466" y="254178"/>
                  </a:lnTo>
                  <a:lnTo>
                    <a:pt x="558649" y="214712"/>
                  </a:lnTo>
                  <a:lnTo>
                    <a:pt x="538479" y="173688"/>
                  </a:lnTo>
                  <a:lnTo>
                    <a:pt x="522259" y="131405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640" name="Google Shape;640;p43"/>
            <p:cNvSpPr/>
            <p:nvPr/>
          </p:nvSpPr>
          <p:spPr>
            <a:xfrm>
              <a:off x="-14" y="9286505"/>
              <a:ext cx="998219" cy="1000125"/>
            </a:xfrm>
            <a:custGeom>
              <a:rect b="b" l="l" r="r" t="t"/>
              <a:pathLst>
                <a:path extrusionOk="0" h="1000125" w="998219">
                  <a:moveTo>
                    <a:pt x="500360" y="0"/>
                  </a:moveTo>
                  <a:lnTo>
                    <a:pt x="502895" y="44261"/>
                  </a:lnTo>
                  <a:lnTo>
                    <a:pt x="510297" y="88163"/>
                  </a:lnTo>
                  <a:lnTo>
                    <a:pt x="522259" y="131406"/>
                  </a:lnTo>
                  <a:lnTo>
                    <a:pt x="538479" y="173689"/>
                  </a:lnTo>
                  <a:lnTo>
                    <a:pt x="558649" y="214713"/>
                  </a:lnTo>
                  <a:lnTo>
                    <a:pt x="582466" y="254179"/>
                  </a:lnTo>
                  <a:lnTo>
                    <a:pt x="609623" y="291785"/>
                  </a:lnTo>
                  <a:lnTo>
                    <a:pt x="639817" y="327233"/>
                  </a:lnTo>
                  <a:lnTo>
                    <a:pt x="672742" y="360223"/>
                  </a:lnTo>
                  <a:lnTo>
                    <a:pt x="708092" y="390455"/>
                  </a:lnTo>
                  <a:lnTo>
                    <a:pt x="745563" y="417628"/>
                  </a:lnTo>
                  <a:lnTo>
                    <a:pt x="784850" y="441443"/>
                  </a:lnTo>
                  <a:lnTo>
                    <a:pt x="825648" y="461601"/>
                  </a:lnTo>
                  <a:lnTo>
                    <a:pt x="867651" y="477801"/>
                  </a:lnTo>
                  <a:lnTo>
                    <a:pt x="910554" y="489744"/>
                  </a:lnTo>
                  <a:lnTo>
                    <a:pt x="954053" y="497129"/>
                  </a:lnTo>
                  <a:lnTo>
                    <a:pt x="997842" y="499658"/>
                  </a:lnTo>
                  <a:lnTo>
                    <a:pt x="954053" y="502187"/>
                  </a:lnTo>
                  <a:lnTo>
                    <a:pt x="910554" y="509573"/>
                  </a:lnTo>
                  <a:lnTo>
                    <a:pt x="867651" y="521518"/>
                  </a:lnTo>
                  <a:lnTo>
                    <a:pt x="825648" y="537724"/>
                  </a:lnTo>
                  <a:lnTo>
                    <a:pt x="784850" y="557890"/>
                  </a:lnTo>
                  <a:lnTo>
                    <a:pt x="745563" y="581718"/>
                  </a:lnTo>
                  <a:lnTo>
                    <a:pt x="708092" y="608910"/>
                  </a:lnTo>
                  <a:lnTo>
                    <a:pt x="672742" y="639166"/>
                  </a:lnTo>
                  <a:lnTo>
                    <a:pt x="639817" y="672187"/>
                  </a:lnTo>
                  <a:lnTo>
                    <a:pt x="609623" y="707675"/>
                  </a:lnTo>
                  <a:lnTo>
                    <a:pt x="582466" y="745330"/>
                  </a:lnTo>
                  <a:lnTo>
                    <a:pt x="558649" y="784853"/>
                  </a:lnTo>
                  <a:lnTo>
                    <a:pt x="538479" y="825946"/>
                  </a:lnTo>
                  <a:lnTo>
                    <a:pt x="522259" y="868310"/>
                  </a:lnTo>
                  <a:lnTo>
                    <a:pt x="510297" y="911645"/>
                  </a:lnTo>
                  <a:lnTo>
                    <a:pt x="502895" y="955654"/>
                  </a:lnTo>
                  <a:lnTo>
                    <a:pt x="500360" y="1000036"/>
                  </a:lnTo>
                  <a:lnTo>
                    <a:pt x="497804" y="955654"/>
                  </a:lnTo>
                  <a:lnTo>
                    <a:pt x="490340" y="911645"/>
                  </a:lnTo>
                  <a:lnTo>
                    <a:pt x="478279" y="868310"/>
                  </a:lnTo>
                  <a:lnTo>
                    <a:pt x="461930" y="825946"/>
                  </a:lnTo>
                  <a:lnTo>
                    <a:pt x="441603" y="784853"/>
                  </a:lnTo>
                  <a:lnTo>
                    <a:pt x="417606" y="745330"/>
                  </a:lnTo>
                  <a:lnTo>
                    <a:pt x="390250" y="707675"/>
                  </a:lnTo>
                  <a:lnTo>
                    <a:pt x="359844" y="672187"/>
                  </a:lnTo>
                  <a:lnTo>
                    <a:pt x="326697" y="639166"/>
                  </a:lnTo>
                  <a:lnTo>
                    <a:pt x="291119" y="608910"/>
                  </a:lnTo>
                  <a:lnTo>
                    <a:pt x="253420" y="581718"/>
                  </a:lnTo>
                  <a:lnTo>
                    <a:pt x="213908" y="557890"/>
                  </a:lnTo>
                  <a:lnTo>
                    <a:pt x="172894" y="537724"/>
                  </a:lnTo>
                  <a:lnTo>
                    <a:pt x="130687" y="521518"/>
                  </a:lnTo>
                  <a:lnTo>
                    <a:pt x="87595" y="509573"/>
                  </a:lnTo>
                  <a:lnTo>
                    <a:pt x="43930" y="502187"/>
                  </a:lnTo>
                  <a:lnTo>
                    <a:pt x="0" y="499658"/>
                  </a:lnTo>
                  <a:lnTo>
                    <a:pt x="43930" y="497129"/>
                  </a:lnTo>
                  <a:lnTo>
                    <a:pt x="87595" y="489744"/>
                  </a:lnTo>
                  <a:lnTo>
                    <a:pt x="130687" y="477801"/>
                  </a:lnTo>
                  <a:lnTo>
                    <a:pt x="172894" y="461601"/>
                  </a:lnTo>
                  <a:lnTo>
                    <a:pt x="213908" y="441443"/>
                  </a:lnTo>
                  <a:lnTo>
                    <a:pt x="253420" y="417628"/>
                  </a:lnTo>
                  <a:lnTo>
                    <a:pt x="291119" y="390455"/>
                  </a:lnTo>
                  <a:lnTo>
                    <a:pt x="326697" y="360223"/>
                  </a:lnTo>
                  <a:lnTo>
                    <a:pt x="359844" y="327233"/>
                  </a:lnTo>
                  <a:lnTo>
                    <a:pt x="390250" y="291785"/>
                  </a:lnTo>
                  <a:lnTo>
                    <a:pt x="417606" y="254179"/>
                  </a:lnTo>
                  <a:lnTo>
                    <a:pt x="441603" y="214713"/>
                  </a:lnTo>
                  <a:lnTo>
                    <a:pt x="461930" y="173689"/>
                  </a:lnTo>
                  <a:lnTo>
                    <a:pt x="478279" y="131406"/>
                  </a:lnTo>
                  <a:lnTo>
                    <a:pt x="490340" y="88163"/>
                  </a:lnTo>
                  <a:lnTo>
                    <a:pt x="497804" y="44261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641" name="Google Shape;641;p43"/>
            <p:cNvSpPr/>
            <p:nvPr/>
          </p:nvSpPr>
          <p:spPr>
            <a:xfrm>
              <a:off x="-14" y="8360638"/>
              <a:ext cx="998219" cy="1000125"/>
            </a:xfrm>
            <a:custGeom>
              <a:rect b="b" l="l" r="r" t="t"/>
              <a:pathLst>
                <a:path extrusionOk="0" h="1000125" w="998219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6"/>
                  </a:lnTo>
                  <a:lnTo>
                    <a:pt x="461930" y="173689"/>
                  </a:lnTo>
                  <a:lnTo>
                    <a:pt x="441602" y="214713"/>
                  </a:lnTo>
                  <a:lnTo>
                    <a:pt x="417606" y="254179"/>
                  </a:lnTo>
                  <a:lnTo>
                    <a:pt x="390250" y="291785"/>
                  </a:lnTo>
                  <a:lnTo>
                    <a:pt x="359844" y="327233"/>
                  </a:lnTo>
                  <a:lnTo>
                    <a:pt x="326697" y="360222"/>
                  </a:lnTo>
                  <a:lnTo>
                    <a:pt x="291119" y="390453"/>
                  </a:lnTo>
                  <a:lnTo>
                    <a:pt x="253420" y="417627"/>
                  </a:lnTo>
                  <a:lnTo>
                    <a:pt x="213908" y="441442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8"/>
                  </a:lnTo>
                  <a:lnTo>
                    <a:pt x="253420" y="581716"/>
                  </a:lnTo>
                  <a:lnTo>
                    <a:pt x="291119" y="608908"/>
                  </a:lnTo>
                  <a:lnTo>
                    <a:pt x="326697" y="639164"/>
                  </a:lnTo>
                  <a:lnTo>
                    <a:pt x="359844" y="672185"/>
                  </a:lnTo>
                  <a:lnTo>
                    <a:pt x="390250" y="707672"/>
                  </a:lnTo>
                  <a:lnTo>
                    <a:pt x="417606" y="745327"/>
                  </a:lnTo>
                  <a:lnTo>
                    <a:pt x="441602" y="784850"/>
                  </a:lnTo>
                  <a:lnTo>
                    <a:pt x="461930" y="825942"/>
                  </a:lnTo>
                  <a:lnTo>
                    <a:pt x="478279" y="868305"/>
                  </a:lnTo>
                  <a:lnTo>
                    <a:pt x="490340" y="911640"/>
                  </a:lnTo>
                  <a:lnTo>
                    <a:pt x="497803" y="955647"/>
                  </a:lnTo>
                  <a:lnTo>
                    <a:pt x="500360" y="1000028"/>
                  </a:lnTo>
                  <a:lnTo>
                    <a:pt x="502895" y="955647"/>
                  </a:lnTo>
                  <a:lnTo>
                    <a:pt x="510296" y="911640"/>
                  </a:lnTo>
                  <a:lnTo>
                    <a:pt x="522259" y="868305"/>
                  </a:lnTo>
                  <a:lnTo>
                    <a:pt x="538479" y="825942"/>
                  </a:lnTo>
                  <a:lnTo>
                    <a:pt x="558649" y="784850"/>
                  </a:lnTo>
                  <a:lnTo>
                    <a:pt x="582466" y="745327"/>
                  </a:lnTo>
                  <a:lnTo>
                    <a:pt x="609623" y="707672"/>
                  </a:lnTo>
                  <a:lnTo>
                    <a:pt x="639817" y="672185"/>
                  </a:lnTo>
                  <a:lnTo>
                    <a:pt x="672742" y="639164"/>
                  </a:lnTo>
                  <a:lnTo>
                    <a:pt x="708092" y="608908"/>
                  </a:lnTo>
                  <a:lnTo>
                    <a:pt x="745563" y="581716"/>
                  </a:lnTo>
                  <a:lnTo>
                    <a:pt x="784850" y="557888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2"/>
                  </a:lnTo>
                  <a:lnTo>
                    <a:pt x="745563" y="417627"/>
                  </a:lnTo>
                  <a:lnTo>
                    <a:pt x="708092" y="390453"/>
                  </a:lnTo>
                  <a:lnTo>
                    <a:pt x="672742" y="360222"/>
                  </a:lnTo>
                  <a:lnTo>
                    <a:pt x="639817" y="327233"/>
                  </a:lnTo>
                  <a:lnTo>
                    <a:pt x="609623" y="291785"/>
                  </a:lnTo>
                  <a:lnTo>
                    <a:pt x="582466" y="254179"/>
                  </a:lnTo>
                  <a:lnTo>
                    <a:pt x="558649" y="214713"/>
                  </a:lnTo>
                  <a:lnTo>
                    <a:pt x="538479" y="173689"/>
                  </a:lnTo>
                  <a:lnTo>
                    <a:pt x="522259" y="131406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642" name="Google Shape;642;p43"/>
            <p:cNvSpPr/>
            <p:nvPr/>
          </p:nvSpPr>
          <p:spPr>
            <a:xfrm>
              <a:off x="-14" y="8360625"/>
              <a:ext cx="998219" cy="1000125"/>
            </a:xfrm>
            <a:custGeom>
              <a:rect b="b" l="l" r="r" t="t"/>
              <a:pathLst>
                <a:path extrusionOk="0" h="1000125" w="998219">
                  <a:moveTo>
                    <a:pt x="500360" y="0"/>
                  </a:moveTo>
                  <a:lnTo>
                    <a:pt x="502895" y="44262"/>
                  </a:lnTo>
                  <a:lnTo>
                    <a:pt x="510297" y="88165"/>
                  </a:lnTo>
                  <a:lnTo>
                    <a:pt x="522259" y="131408"/>
                  </a:lnTo>
                  <a:lnTo>
                    <a:pt x="538479" y="173691"/>
                  </a:lnTo>
                  <a:lnTo>
                    <a:pt x="558649" y="214715"/>
                  </a:lnTo>
                  <a:lnTo>
                    <a:pt x="582466" y="254180"/>
                  </a:lnTo>
                  <a:lnTo>
                    <a:pt x="609623" y="291786"/>
                  </a:lnTo>
                  <a:lnTo>
                    <a:pt x="639817" y="327234"/>
                  </a:lnTo>
                  <a:lnTo>
                    <a:pt x="672742" y="360223"/>
                  </a:lnTo>
                  <a:lnTo>
                    <a:pt x="708092" y="390453"/>
                  </a:lnTo>
                  <a:lnTo>
                    <a:pt x="745563" y="417626"/>
                  </a:lnTo>
                  <a:lnTo>
                    <a:pt x="784850" y="441440"/>
                  </a:lnTo>
                  <a:lnTo>
                    <a:pt x="825648" y="461597"/>
                  </a:lnTo>
                  <a:lnTo>
                    <a:pt x="867651" y="477797"/>
                  </a:lnTo>
                  <a:lnTo>
                    <a:pt x="910554" y="489739"/>
                  </a:lnTo>
                  <a:lnTo>
                    <a:pt x="954053" y="497125"/>
                  </a:lnTo>
                  <a:lnTo>
                    <a:pt x="997842" y="499653"/>
                  </a:lnTo>
                  <a:lnTo>
                    <a:pt x="954053" y="502182"/>
                  </a:lnTo>
                  <a:lnTo>
                    <a:pt x="910554" y="509568"/>
                  </a:lnTo>
                  <a:lnTo>
                    <a:pt x="867651" y="521514"/>
                  </a:lnTo>
                  <a:lnTo>
                    <a:pt x="825648" y="537720"/>
                  </a:lnTo>
                  <a:lnTo>
                    <a:pt x="784850" y="557887"/>
                  </a:lnTo>
                  <a:lnTo>
                    <a:pt x="745563" y="581716"/>
                  </a:lnTo>
                  <a:lnTo>
                    <a:pt x="708092" y="608909"/>
                  </a:lnTo>
                  <a:lnTo>
                    <a:pt x="672742" y="639166"/>
                  </a:lnTo>
                  <a:lnTo>
                    <a:pt x="639817" y="672188"/>
                  </a:lnTo>
                  <a:lnTo>
                    <a:pt x="609623" y="707676"/>
                  </a:lnTo>
                  <a:lnTo>
                    <a:pt x="582466" y="745331"/>
                  </a:lnTo>
                  <a:lnTo>
                    <a:pt x="558649" y="784855"/>
                  </a:lnTo>
                  <a:lnTo>
                    <a:pt x="538479" y="825949"/>
                  </a:lnTo>
                  <a:lnTo>
                    <a:pt x="522259" y="868312"/>
                  </a:lnTo>
                  <a:lnTo>
                    <a:pt x="510297" y="911648"/>
                  </a:lnTo>
                  <a:lnTo>
                    <a:pt x="502895" y="955655"/>
                  </a:lnTo>
                  <a:lnTo>
                    <a:pt x="500360" y="1000037"/>
                  </a:lnTo>
                  <a:lnTo>
                    <a:pt x="497804" y="955655"/>
                  </a:lnTo>
                  <a:lnTo>
                    <a:pt x="490340" y="911648"/>
                  </a:lnTo>
                  <a:lnTo>
                    <a:pt x="478279" y="868312"/>
                  </a:lnTo>
                  <a:lnTo>
                    <a:pt x="461930" y="825949"/>
                  </a:lnTo>
                  <a:lnTo>
                    <a:pt x="441603" y="784855"/>
                  </a:lnTo>
                  <a:lnTo>
                    <a:pt x="417606" y="745331"/>
                  </a:lnTo>
                  <a:lnTo>
                    <a:pt x="390250" y="707676"/>
                  </a:lnTo>
                  <a:lnTo>
                    <a:pt x="359844" y="672188"/>
                  </a:lnTo>
                  <a:lnTo>
                    <a:pt x="326697" y="639166"/>
                  </a:lnTo>
                  <a:lnTo>
                    <a:pt x="291119" y="608909"/>
                  </a:lnTo>
                  <a:lnTo>
                    <a:pt x="253420" y="581716"/>
                  </a:lnTo>
                  <a:lnTo>
                    <a:pt x="213908" y="557887"/>
                  </a:lnTo>
                  <a:lnTo>
                    <a:pt x="172894" y="537720"/>
                  </a:lnTo>
                  <a:lnTo>
                    <a:pt x="130687" y="521514"/>
                  </a:lnTo>
                  <a:lnTo>
                    <a:pt x="87595" y="509568"/>
                  </a:lnTo>
                  <a:lnTo>
                    <a:pt x="43930" y="502182"/>
                  </a:lnTo>
                  <a:lnTo>
                    <a:pt x="0" y="499653"/>
                  </a:lnTo>
                  <a:lnTo>
                    <a:pt x="43930" y="497125"/>
                  </a:lnTo>
                  <a:lnTo>
                    <a:pt x="87595" y="489739"/>
                  </a:lnTo>
                  <a:lnTo>
                    <a:pt x="130687" y="477797"/>
                  </a:lnTo>
                  <a:lnTo>
                    <a:pt x="172894" y="461597"/>
                  </a:lnTo>
                  <a:lnTo>
                    <a:pt x="213908" y="441440"/>
                  </a:lnTo>
                  <a:lnTo>
                    <a:pt x="253420" y="417626"/>
                  </a:lnTo>
                  <a:lnTo>
                    <a:pt x="291119" y="390453"/>
                  </a:lnTo>
                  <a:lnTo>
                    <a:pt x="326697" y="360223"/>
                  </a:lnTo>
                  <a:lnTo>
                    <a:pt x="359844" y="327234"/>
                  </a:lnTo>
                  <a:lnTo>
                    <a:pt x="390250" y="291786"/>
                  </a:lnTo>
                  <a:lnTo>
                    <a:pt x="417606" y="254180"/>
                  </a:lnTo>
                  <a:lnTo>
                    <a:pt x="441603" y="214715"/>
                  </a:lnTo>
                  <a:lnTo>
                    <a:pt x="461930" y="173691"/>
                  </a:lnTo>
                  <a:lnTo>
                    <a:pt x="478279" y="131408"/>
                  </a:lnTo>
                  <a:lnTo>
                    <a:pt x="490340" y="88165"/>
                  </a:lnTo>
                  <a:lnTo>
                    <a:pt x="497804" y="44262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643" name="Google Shape;643;p43"/>
            <p:cNvSpPr/>
            <p:nvPr/>
          </p:nvSpPr>
          <p:spPr>
            <a:xfrm>
              <a:off x="0" y="8361349"/>
              <a:ext cx="1024255" cy="1925320"/>
            </a:xfrm>
            <a:custGeom>
              <a:rect b="b" l="l" r="r" t="t"/>
              <a:pathLst>
                <a:path extrusionOk="0" h="1925320" w="1024255">
                  <a:moveTo>
                    <a:pt x="0" y="0"/>
                  </a:moveTo>
                  <a:lnTo>
                    <a:pt x="1023744" y="0"/>
                  </a:lnTo>
                  <a:lnTo>
                    <a:pt x="1023744" y="1925192"/>
                  </a:lnTo>
                  <a:lnTo>
                    <a:pt x="0" y="1925192"/>
                  </a:lnTo>
                </a:path>
              </a:pathLst>
            </a:custGeom>
            <a:noFill/>
            <a:ln cap="flat" cmpd="sng" w="3815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grpSp>
        <p:nvGrpSpPr>
          <p:cNvPr id="644" name="Google Shape;644;p43"/>
          <p:cNvGrpSpPr/>
          <p:nvPr/>
        </p:nvGrpSpPr>
        <p:grpSpPr>
          <a:xfrm>
            <a:off x="139596" y="3712537"/>
            <a:ext cx="220213" cy="220081"/>
            <a:chOff x="279360" y="7433995"/>
            <a:chExt cx="440690" cy="440690"/>
          </a:xfrm>
        </p:grpSpPr>
        <p:sp>
          <p:nvSpPr>
            <p:cNvPr id="645" name="Google Shape;645;p43"/>
            <p:cNvSpPr/>
            <p:nvPr/>
          </p:nvSpPr>
          <p:spPr>
            <a:xfrm>
              <a:off x="279360" y="7433995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280" y="0"/>
                  </a:moveTo>
                  <a:lnTo>
                    <a:pt x="208761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81"/>
                  </a:lnTo>
                  <a:lnTo>
                    <a:pt x="56866" y="73431"/>
                  </a:lnTo>
                  <a:lnTo>
                    <a:pt x="30231" y="110147"/>
                  </a:lnTo>
                  <a:lnTo>
                    <a:pt x="7917" y="163410"/>
                  </a:lnTo>
                  <a:lnTo>
                    <a:pt x="5759" y="174929"/>
                  </a:lnTo>
                  <a:lnTo>
                    <a:pt x="3596" y="185737"/>
                  </a:lnTo>
                  <a:lnTo>
                    <a:pt x="718" y="208762"/>
                  </a:lnTo>
                  <a:lnTo>
                    <a:pt x="718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6" y="254838"/>
                  </a:lnTo>
                  <a:lnTo>
                    <a:pt x="14396" y="299478"/>
                  </a:lnTo>
                  <a:lnTo>
                    <a:pt x="35271" y="340499"/>
                  </a:lnTo>
                  <a:lnTo>
                    <a:pt x="72707" y="383705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1" y="440575"/>
                  </a:lnTo>
                  <a:lnTo>
                    <a:pt x="231799" y="440575"/>
                  </a:lnTo>
                  <a:lnTo>
                    <a:pt x="277152" y="433374"/>
                  </a:lnTo>
                  <a:lnTo>
                    <a:pt x="320342" y="416814"/>
                  </a:lnTo>
                  <a:lnTo>
                    <a:pt x="359215" y="391617"/>
                  </a:lnTo>
                  <a:lnTo>
                    <a:pt x="391610" y="359219"/>
                  </a:lnTo>
                  <a:lnTo>
                    <a:pt x="416807" y="320344"/>
                  </a:lnTo>
                  <a:lnTo>
                    <a:pt x="433367" y="277164"/>
                  </a:lnTo>
                  <a:lnTo>
                    <a:pt x="440565" y="231800"/>
                  </a:lnTo>
                  <a:lnTo>
                    <a:pt x="440565" y="220281"/>
                  </a:lnTo>
                  <a:lnTo>
                    <a:pt x="440565" y="208762"/>
                  </a:lnTo>
                  <a:lnTo>
                    <a:pt x="432648" y="163410"/>
                  </a:lnTo>
                  <a:lnTo>
                    <a:pt x="416088" y="120230"/>
                  </a:lnTo>
                  <a:lnTo>
                    <a:pt x="390892" y="82067"/>
                  </a:lnTo>
                  <a:lnTo>
                    <a:pt x="349859" y="42481"/>
                  </a:lnTo>
                  <a:lnTo>
                    <a:pt x="309547" y="19443"/>
                  </a:lnTo>
                  <a:lnTo>
                    <a:pt x="265633" y="5765"/>
                  </a:lnTo>
                  <a:lnTo>
                    <a:pt x="254833" y="3606"/>
                  </a:lnTo>
                  <a:lnTo>
                    <a:pt x="231799" y="723"/>
                  </a:lnTo>
                  <a:lnTo>
                    <a:pt x="220280" y="723"/>
                  </a:lnTo>
                  <a:lnTo>
                    <a:pt x="22028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646" name="Google Shape;646;p43"/>
            <p:cNvSpPr/>
            <p:nvPr/>
          </p:nvSpPr>
          <p:spPr>
            <a:xfrm>
              <a:off x="279360" y="7433995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5" y="220281"/>
                  </a:moveTo>
                  <a:lnTo>
                    <a:pt x="440565" y="231800"/>
                  </a:lnTo>
                  <a:lnTo>
                    <a:pt x="439126" y="243319"/>
                  </a:lnTo>
                  <a:lnTo>
                    <a:pt x="429765" y="288671"/>
                  </a:lnTo>
                  <a:lnTo>
                    <a:pt x="411048" y="330428"/>
                  </a:lnTo>
                  <a:lnTo>
                    <a:pt x="383693" y="367855"/>
                  </a:lnTo>
                  <a:lnTo>
                    <a:pt x="375775" y="375780"/>
                  </a:lnTo>
                  <a:lnTo>
                    <a:pt x="367858" y="383705"/>
                  </a:lnTo>
                  <a:lnTo>
                    <a:pt x="330423" y="411060"/>
                  </a:lnTo>
                  <a:lnTo>
                    <a:pt x="288672" y="429768"/>
                  </a:lnTo>
                  <a:lnTo>
                    <a:pt x="243319" y="439127"/>
                  </a:lnTo>
                  <a:lnTo>
                    <a:pt x="231799" y="440575"/>
                  </a:lnTo>
                  <a:lnTo>
                    <a:pt x="220280" y="440575"/>
                  </a:lnTo>
                  <a:lnTo>
                    <a:pt x="208761" y="440575"/>
                  </a:lnTo>
                  <a:lnTo>
                    <a:pt x="197246" y="439127"/>
                  </a:lnTo>
                  <a:lnTo>
                    <a:pt x="151893" y="429768"/>
                  </a:lnTo>
                  <a:lnTo>
                    <a:pt x="110136" y="411060"/>
                  </a:lnTo>
                  <a:lnTo>
                    <a:pt x="72707" y="383705"/>
                  </a:lnTo>
                  <a:lnTo>
                    <a:pt x="64789" y="375780"/>
                  </a:lnTo>
                  <a:lnTo>
                    <a:pt x="56866" y="367855"/>
                  </a:lnTo>
                  <a:lnTo>
                    <a:pt x="29512" y="330428"/>
                  </a:lnTo>
                  <a:lnTo>
                    <a:pt x="10795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18" y="220281"/>
                  </a:lnTo>
                  <a:lnTo>
                    <a:pt x="718" y="208762"/>
                  </a:lnTo>
                  <a:lnTo>
                    <a:pt x="2157" y="197243"/>
                  </a:lnTo>
                  <a:lnTo>
                    <a:pt x="3596" y="185737"/>
                  </a:lnTo>
                  <a:lnTo>
                    <a:pt x="5759" y="174929"/>
                  </a:lnTo>
                  <a:lnTo>
                    <a:pt x="7917" y="163410"/>
                  </a:lnTo>
                  <a:lnTo>
                    <a:pt x="24471" y="120230"/>
                  </a:lnTo>
                  <a:lnTo>
                    <a:pt x="49668" y="82067"/>
                  </a:lnTo>
                  <a:lnTo>
                    <a:pt x="82063" y="49669"/>
                  </a:lnTo>
                  <a:lnTo>
                    <a:pt x="100780" y="36004"/>
                  </a:lnTo>
                  <a:lnTo>
                    <a:pt x="110136" y="29514"/>
                  </a:lnTo>
                  <a:lnTo>
                    <a:pt x="152613" y="10807"/>
                  </a:lnTo>
                  <a:lnTo>
                    <a:pt x="197246" y="1447"/>
                  </a:lnTo>
                  <a:lnTo>
                    <a:pt x="208761" y="0"/>
                  </a:lnTo>
                  <a:lnTo>
                    <a:pt x="220280" y="0"/>
                  </a:lnTo>
                  <a:lnTo>
                    <a:pt x="220280" y="723"/>
                  </a:lnTo>
                  <a:lnTo>
                    <a:pt x="231799" y="723"/>
                  </a:lnTo>
                  <a:lnTo>
                    <a:pt x="243319" y="2159"/>
                  </a:lnTo>
                  <a:lnTo>
                    <a:pt x="254833" y="3606"/>
                  </a:lnTo>
                  <a:lnTo>
                    <a:pt x="265633" y="5765"/>
                  </a:lnTo>
                  <a:lnTo>
                    <a:pt x="277152" y="7924"/>
                  </a:lnTo>
                  <a:lnTo>
                    <a:pt x="320342" y="24472"/>
                  </a:lnTo>
                  <a:lnTo>
                    <a:pt x="358496" y="49669"/>
                  </a:lnTo>
                  <a:lnTo>
                    <a:pt x="390892" y="82067"/>
                  </a:lnTo>
                  <a:lnTo>
                    <a:pt x="404568" y="100787"/>
                  </a:lnTo>
                  <a:lnTo>
                    <a:pt x="411048" y="110147"/>
                  </a:lnTo>
                  <a:lnTo>
                    <a:pt x="416088" y="120230"/>
                  </a:lnTo>
                  <a:lnTo>
                    <a:pt x="421128" y="131025"/>
                  </a:lnTo>
                  <a:lnTo>
                    <a:pt x="425444" y="141820"/>
                  </a:lnTo>
                  <a:lnTo>
                    <a:pt x="429765" y="152615"/>
                  </a:lnTo>
                  <a:lnTo>
                    <a:pt x="439126" y="197243"/>
                  </a:lnTo>
                  <a:lnTo>
                    <a:pt x="440565" y="208762"/>
                  </a:lnTo>
                  <a:lnTo>
                    <a:pt x="440565" y="220281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grpSp>
        <p:nvGrpSpPr>
          <p:cNvPr id="647" name="Google Shape;647;p43"/>
          <p:cNvGrpSpPr/>
          <p:nvPr/>
        </p:nvGrpSpPr>
        <p:grpSpPr>
          <a:xfrm>
            <a:off x="8699928" y="4489562"/>
            <a:ext cx="220213" cy="220081"/>
            <a:chOff x="17410302" y="8989911"/>
            <a:chExt cx="440690" cy="440690"/>
          </a:xfrm>
        </p:grpSpPr>
        <p:sp>
          <p:nvSpPr>
            <p:cNvPr id="648" name="Google Shape;648;p43"/>
            <p:cNvSpPr/>
            <p:nvPr/>
          </p:nvSpPr>
          <p:spPr>
            <a:xfrm>
              <a:off x="17410302" y="8989911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345" y="0"/>
                  </a:moveTo>
                  <a:lnTo>
                    <a:pt x="208788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100838" y="36004"/>
                  </a:lnTo>
                  <a:lnTo>
                    <a:pt x="91440" y="42481"/>
                  </a:lnTo>
                  <a:lnTo>
                    <a:pt x="56896" y="73432"/>
                  </a:lnTo>
                  <a:lnTo>
                    <a:pt x="30226" y="110148"/>
                  </a:lnTo>
                  <a:lnTo>
                    <a:pt x="11557" y="152618"/>
                  </a:lnTo>
                  <a:lnTo>
                    <a:pt x="7874" y="163418"/>
                  </a:lnTo>
                  <a:lnTo>
                    <a:pt x="5715" y="174937"/>
                  </a:lnTo>
                  <a:lnTo>
                    <a:pt x="3556" y="185737"/>
                  </a:lnTo>
                  <a:lnTo>
                    <a:pt x="762" y="208771"/>
                  </a:lnTo>
                  <a:lnTo>
                    <a:pt x="762" y="220290"/>
                  </a:lnTo>
                  <a:lnTo>
                    <a:pt x="0" y="220290"/>
                  </a:lnTo>
                  <a:lnTo>
                    <a:pt x="0" y="231810"/>
                  </a:lnTo>
                  <a:lnTo>
                    <a:pt x="7239" y="277158"/>
                  </a:lnTo>
                  <a:lnTo>
                    <a:pt x="23749" y="320352"/>
                  </a:lnTo>
                  <a:lnTo>
                    <a:pt x="29591" y="330433"/>
                  </a:lnTo>
                  <a:lnTo>
                    <a:pt x="35306" y="340508"/>
                  </a:lnTo>
                  <a:lnTo>
                    <a:pt x="64770" y="375786"/>
                  </a:lnTo>
                  <a:lnTo>
                    <a:pt x="100076" y="405298"/>
                  </a:lnTo>
                  <a:lnTo>
                    <a:pt x="141097" y="426175"/>
                  </a:lnTo>
                  <a:lnTo>
                    <a:pt x="185801" y="437694"/>
                  </a:lnTo>
                  <a:lnTo>
                    <a:pt x="208788" y="440571"/>
                  </a:lnTo>
                  <a:lnTo>
                    <a:pt x="231775" y="440571"/>
                  </a:lnTo>
                  <a:lnTo>
                    <a:pt x="277114" y="433373"/>
                  </a:lnTo>
                  <a:lnTo>
                    <a:pt x="320421" y="416817"/>
                  </a:lnTo>
                  <a:lnTo>
                    <a:pt x="359283" y="391622"/>
                  </a:lnTo>
                  <a:lnTo>
                    <a:pt x="391668" y="359227"/>
                  </a:lnTo>
                  <a:lnTo>
                    <a:pt x="416814" y="320352"/>
                  </a:lnTo>
                  <a:lnTo>
                    <a:pt x="433324" y="277158"/>
                  </a:lnTo>
                  <a:lnTo>
                    <a:pt x="440563" y="231810"/>
                  </a:lnTo>
                  <a:lnTo>
                    <a:pt x="440563" y="220290"/>
                  </a:lnTo>
                  <a:lnTo>
                    <a:pt x="440563" y="208771"/>
                  </a:lnTo>
                  <a:lnTo>
                    <a:pt x="432689" y="163418"/>
                  </a:lnTo>
                  <a:lnTo>
                    <a:pt x="416052" y="120228"/>
                  </a:lnTo>
                  <a:lnTo>
                    <a:pt x="390906" y="82073"/>
                  </a:lnTo>
                  <a:lnTo>
                    <a:pt x="349885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31775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17410302" y="8989911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3" y="220290"/>
                  </a:moveTo>
                  <a:lnTo>
                    <a:pt x="440563" y="231810"/>
                  </a:lnTo>
                  <a:lnTo>
                    <a:pt x="439166" y="243324"/>
                  </a:lnTo>
                  <a:lnTo>
                    <a:pt x="437769" y="254843"/>
                  </a:lnTo>
                  <a:lnTo>
                    <a:pt x="426212" y="299477"/>
                  </a:lnTo>
                  <a:lnTo>
                    <a:pt x="405257" y="340508"/>
                  </a:lnTo>
                  <a:lnTo>
                    <a:pt x="375793" y="375786"/>
                  </a:lnTo>
                  <a:lnTo>
                    <a:pt x="340487" y="405298"/>
                  </a:lnTo>
                  <a:lnTo>
                    <a:pt x="299466" y="426175"/>
                  </a:lnTo>
                  <a:lnTo>
                    <a:pt x="254889" y="437694"/>
                  </a:lnTo>
                  <a:lnTo>
                    <a:pt x="231775" y="440571"/>
                  </a:lnTo>
                  <a:lnTo>
                    <a:pt x="220345" y="440571"/>
                  </a:lnTo>
                  <a:lnTo>
                    <a:pt x="208788" y="440571"/>
                  </a:lnTo>
                  <a:lnTo>
                    <a:pt x="163449" y="433373"/>
                  </a:lnTo>
                  <a:lnTo>
                    <a:pt x="120269" y="416817"/>
                  </a:lnTo>
                  <a:lnTo>
                    <a:pt x="81407" y="391622"/>
                  </a:lnTo>
                  <a:lnTo>
                    <a:pt x="49022" y="359227"/>
                  </a:lnTo>
                  <a:lnTo>
                    <a:pt x="29591" y="330433"/>
                  </a:lnTo>
                  <a:lnTo>
                    <a:pt x="23749" y="320352"/>
                  </a:lnTo>
                  <a:lnTo>
                    <a:pt x="7239" y="277158"/>
                  </a:lnTo>
                  <a:lnTo>
                    <a:pt x="0" y="231810"/>
                  </a:lnTo>
                  <a:lnTo>
                    <a:pt x="0" y="220290"/>
                  </a:lnTo>
                  <a:lnTo>
                    <a:pt x="762" y="220290"/>
                  </a:lnTo>
                  <a:lnTo>
                    <a:pt x="762" y="208771"/>
                  </a:lnTo>
                  <a:lnTo>
                    <a:pt x="2159" y="197252"/>
                  </a:lnTo>
                  <a:lnTo>
                    <a:pt x="3556" y="185737"/>
                  </a:lnTo>
                  <a:lnTo>
                    <a:pt x="5715" y="174937"/>
                  </a:lnTo>
                  <a:lnTo>
                    <a:pt x="7874" y="163418"/>
                  </a:lnTo>
                  <a:lnTo>
                    <a:pt x="11557" y="152618"/>
                  </a:lnTo>
                  <a:lnTo>
                    <a:pt x="15113" y="141823"/>
                  </a:lnTo>
                  <a:lnTo>
                    <a:pt x="19431" y="131023"/>
                  </a:lnTo>
                  <a:lnTo>
                    <a:pt x="42545" y="90711"/>
                  </a:lnTo>
                  <a:lnTo>
                    <a:pt x="73406" y="56876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667" y="73432"/>
                  </a:lnTo>
                  <a:lnTo>
                    <a:pt x="404622" y="100792"/>
                  </a:lnTo>
                  <a:lnTo>
                    <a:pt x="411099" y="110148"/>
                  </a:lnTo>
                  <a:lnTo>
                    <a:pt x="416052" y="120228"/>
                  </a:lnTo>
                  <a:lnTo>
                    <a:pt x="421132" y="131023"/>
                  </a:lnTo>
                  <a:lnTo>
                    <a:pt x="425450" y="141823"/>
                  </a:lnTo>
                  <a:lnTo>
                    <a:pt x="429768" y="152618"/>
                  </a:lnTo>
                  <a:lnTo>
                    <a:pt x="439166" y="197252"/>
                  </a:lnTo>
                  <a:lnTo>
                    <a:pt x="440563" y="208771"/>
                  </a:lnTo>
                  <a:lnTo>
                    <a:pt x="440563" y="220290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grpSp>
        <p:nvGrpSpPr>
          <p:cNvPr id="650" name="Google Shape;650;p43"/>
          <p:cNvGrpSpPr/>
          <p:nvPr/>
        </p:nvGrpSpPr>
        <p:grpSpPr>
          <a:xfrm>
            <a:off x="8490972" y="532280"/>
            <a:ext cx="286531" cy="285726"/>
            <a:chOff x="1153437" y="790558"/>
            <a:chExt cx="573406" cy="572139"/>
          </a:xfrm>
        </p:grpSpPr>
        <p:sp>
          <p:nvSpPr>
            <p:cNvPr id="651" name="Google Shape;651;p43"/>
            <p:cNvSpPr/>
            <p:nvPr/>
          </p:nvSpPr>
          <p:spPr>
            <a:xfrm>
              <a:off x="1153438" y="790562"/>
              <a:ext cx="573405" cy="572135"/>
            </a:xfrm>
            <a:custGeom>
              <a:rect b="b" l="l" r="r" t="t"/>
              <a:pathLst>
                <a:path extrusionOk="0" h="572135" w="573405">
                  <a:moveTo>
                    <a:pt x="286513" y="0"/>
                  </a:moveTo>
                  <a:lnTo>
                    <a:pt x="282378" y="42417"/>
                  </a:lnTo>
                  <a:lnTo>
                    <a:pt x="270538" y="84019"/>
                  </a:lnTo>
                  <a:lnTo>
                    <a:pt x="251838" y="123946"/>
                  </a:lnTo>
                  <a:lnTo>
                    <a:pt x="227127" y="161338"/>
                  </a:lnTo>
                  <a:lnTo>
                    <a:pt x="197249" y="195337"/>
                  </a:lnTo>
                  <a:lnTo>
                    <a:pt x="163052" y="225081"/>
                  </a:lnTo>
                  <a:lnTo>
                    <a:pt x="125382" y="249712"/>
                  </a:lnTo>
                  <a:lnTo>
                    <a:pt x="85086" y="268369"/>
                  </a:lnTo>
                  <a:lnTo>
                    <a:pt x="43009" y="280194"/>
                  </a:lnTo>
                  <a:lnTo>
                    <a:pt x="0" y="284327"/>
                  </a:lnTo>
                  <a:lnTo>
                    <a:pt x="43009" y="288521"/>
                  </a:lnTo>
                  <a:lnTo>
                    <a:pt x="85086" y="300514"/>
                  </a:lnTo>
                  <a:lnTo>
                    <a:pt x="125382" y="319426"/>
                  </a:lnTo>
                  <a:lnTo>
                    <a:pt x="163052" y="344375"/>
                  </a:lnTo>
                  <a:lnTo>
                    <a:pt x="197249" y="374481"/>
                  </a:lnTo>
                  <a:lnTo>
                    <a:pt x="227127" y="408863"/>
                  </a:lnTo>
                  <a:lnTo>
                    <a:pt x="251838" y="446639"/>
                  </a:lnTo>
                  <a:lnTo>
                    <a:pt x="270538" y="486929"/>
                  </a:lnTo>
                  <a:lnTo>
                    <a:pt x="282378" y="528851"/>
                  </a:lnTo>
                  <a:lnTo>
                    <a:pt x="286513" y="571525"/>
                  </a:lnTo>
                  <a:lnTo>
                    <a:pt x="290628" y="528851"/>
                  </a:lnTo>
                  <a:lnTo>
                    <a:pt x="302418" y="486929"/>
                  </a:lnTo>
                  <a:lnTo>
                    <a:pt x="321050" y="446639"/>
                  </a:lnTo>
                  <a:lnTo>
                    <a:pt x="345690" y="408863"/>
                  </a:lnTo>
                  <a:lnTo>
                    <a:pt x="375505" y="374481"/>
                  </a:lnTo>
                  <a:lnTo>
                    <a:pt x="409661" y="344375"/>
                  </a:lnTo>
                  <a:lnTo>
                    <a:pt x="447324" y="319426"/>
                  </a:lnTo>
                  <a:lnTo>
                    <a:pt x="487661" y="300514"/>
                  </a:lnTo>
                  <a:lnTo>
                    <a:pt x="529839" y="288521"/>
                  </a:lnTo>
                  <a:lnTo>
                    <a:pt x="573025" y="284327"/>
                  </a:lnTo>
                  <a:lnTo>
                    <a:pt x="529839" y="280194"/>
                  </a:lnTo>
                  <a:lnTo>
                    <a:pt x="487661" y="268369"/>
                  </a:lnTo>
                  <a:lnTo>
                    <a:pt x="447324" y="249712"/>
                  </a:lnTo>
                  <a:lnTo>
                    <a:pt x="409661" y="225081"/>
                  </a:lnTo>
                  <a:lnTo>
                    <a:pt x="375505" y="195337"/>
                  </a:lnTo>
                  <a:lnTo>
                    <a:pt x="345690" y="161338"/>
                  </a:lnTo>
                  <a:lnTo>
                    <a:pt x="321050" y="123946"/>
                  </a:lnTo>
                  <a:lnTo>
                    <a:pt x="302418" y="84019"/>
                  </a:lnTo>
                  <a:lnTo>
                    <a:pt x="290628" y="42417"/>
                  </a:lnTo>
                  <a:lnTo>
                    <a:pt x="28651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652" name="Google Shape;652;p43"/>
            <p:cNvSpPr/>
            <p:nvPr/>
          </p:nvSpPr>
          <p:spPr>
            <a:xfrm>
              <a:off x="1153437" y="790558"/>
              <a:ext cx="573405" cy="572135"/>
            </a:xfrm>
            <a:custGeom>
              <a:rect b="b" l="l" r="r" t="t"/>
              <a:pathLst>
                <a:path extrusionOk="0" h="572135" w="573405">
                  <a:moveTo>
                    <a:pt x="0" y="284328"/>
                  </a:moveTo>
                  <a:lnTo>
                    <a:pt x="43007" y="280196"/>
                  </a:lnTo>
                  <a:lnTo>
                    <a:pt x="85081" y="268371"/>
                  </a:lnTo>
                  <a:lnTo>
                    <a:pt x="125376" y="249714"/>
                  </a:lnTo>
                  <a:lnTo>
                    <a:pt x="163046" y="225084"/>
                  </a:lnTo>
                  <a:lnTo>
                    <a:pt x="197243" y="195340"/>
                  </a:lnTo>
                  <a:lnTo>
                    <a:pt x="227120" y="161342"/>
                  </a:lnTo>
                  <a:lnTo>
                    <a:pt x="251832" y="123949"/>
                  </a:lnTo>
                  <a:lnTo>
                    <a:pt x="270532" y="84022"/>
                  </a:lnTo>
                  <a:lnTo>
                    <a:pt x="282373" y="42419"/>
                  </a:lnTo>
                  <a:lnTo>
                    <a:pt x="286508" y="0"/>
                  </a:lnTo>
                  <a:lnTo>
                    <a:pt x="290623" y="42419"/>
                  </a:lnTo>
                  <a:lnTo>
                    <a:pt x="302414" y="84022"/>
                  </a:lnTo>
                  <a:lnTo>
                    <a:pt x="321046" y="123949"/>
                  </a:lnTo>
                  <a:lnTo>
                    <a:pt x="345687" y="161342"/>
                  </a:lnTo>
                  <a:lnTo>
                    <a:pt x="375502" y="195340"/>
                  </a:lnTo>
                  <a:lnTo>
                    <a:pt x="409658" y="225084"/>
                  </a:lnTo>
                  <a:lnTo>
                    <a:pt x="447321" y="249714"/>
                  </a:lnTo>
                  <a:lnTo>
                    <a:pt x="487658" y="268371"/>
                  </a:lnTo>
                  <a:lnTo>
                    <a:pt x="529835" y="280196"/>
                  </a:lnTo>
                  <a:lnTo>
                    <a:pt x="573018" y="284328"/>
                  </a:lnTo>
                  <a:lnTo>
                    <a:pt x="529835" y="288522"/>
                  </a:lnTo>
                  <a:lnTo>
                    <a:pt x="487658" y="300516"/>
                  </a:lnTo>
                  <a:lnTo>
                    <a:pt x="447321" y="319428"/>
                  </a:lnTo>
                  <a:lnTo>
                    <a:pt x="409658" y="344379"/>
                  </a:lnTo>
                  <a:lnTo>
                    <a:pt x="375502" y="374487"/>
                  </a:lnTo>
                  <a:lnTo>
                    <a:pt x="345687" y="408870"/>
                  </a:lnTo>
                  <a:lnTo>
                    <a:pt x="321046" y="446648"/>
                  </a:lnTo>
                  <a:lnTo>
                    <a:pt x="302414" y="486940"/>
                  </a:lnTo>
                  <a:lnTo>
                    <a:pt x="290623" y="528864"/>
                  </a:lnTo>
                  <a:lnTo>
                    <a:pt x="286508" y="571540"/>
                  </a:lnTo>
                  <a:lnTo>
                    <a:pt x="282373" y="528864"/>
                  </a:lnTo>
                  <a:lnTo>
                    <a:pt x="270532" y="486940"/>
                  </a:lnTo>
                  <a:lnTo>
                    <a:pt x="251832" y="446648"/>
                  </a:lnTo>
                  <a:lnTo>
                    <a:pt x="227120" y="408870"/>
                  </a:lnTo>
                  <a:lnTo>
                    <a:pt x="197243" y="374487"/>
                  </a:lnTo>
                  <a:lnTo>
                    <a:pt x="163046" y="344379"/>
                  </a:lnTo>
                  <a:lnTo>
                    <a:pt x="125376" y="319428"/>
                  </a:lnTo>
                  <a:lnTo>
                    <a:pt x="85081" y="300516"/>
                  </a:lnTo>
                  <a:lnTo>
                    <a:pt x="43007" y="288522"/>
                  </a:lnTo>
                  <a:lnTo>
                    <a:pt x="0" y="284328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pic>
        <p:nvPicPr>
          <p:cNvPr descr="Este vídeo foi criado com o Clipchamp" id="653" name="Google Shape;653;p43" title="Fom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5124" y="1151550"/>
            <a:ext cx="5921500" cy="33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4"/>
          <p:cNvSpPr txBox="1"/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Resultado da Detecção em tempo real</a:t>
            </a:r>
            <a:endParaRPr sz="2800"/>
          </a:p>
        </p:txBody>
      </p:sp>
      <p:sp>
        <p:nvSpPr>
          <p:cNvPr id="659" name="Google Shape;659;p44"/>
          <p:cNvSpPr txBox="1"/>
          <p:nvPr/>
        </p:nvSpPr>
        <p:spPr>
          <a:xfrm>
            <a:off x="494925" y="657438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</a:t>
            </a:r>
            <a:endParaRPr b="1" sz="2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660" name="Google Shape;660;p44"/>
          <p:cNvGrpSpPr/>
          <p:nvPr/>
        </p:nvGrpSpPr>
        <p:grpSpPr>
          <a:xfrm>
            <a:off x="8300942" y="0"/>
            <a:ext cx="837697" cy="2226175"/>
            <a:chOff x="16611852" y="0"/>
            <a:chExt cx="1676400" cy="4457700"/>
          </a:xfrm>
        </p:grpSpPr>
        <p:sp>
          <p:nvSpPr>
            <p:cNvPr id="661" name="Google Shape;661;p44"/>
            <p:cNvSpPr/>
            <p:nvPr/>
          </p:nvSpPr>
          <p:spPr>
            <a:xfrm>
              <a:off x="16611852" y="0"/>
              <a:ext cx="1676400" cy="4457700"/>
            </a:xfrm>
            <a:custGeom>
              <a:rect b="b" l="l" r="r" t="t"/>
              <a:pathLst>
                <a:path extrusionOk="0" h="4457700" w="1676400">
                  <a:moveTo>
                    <a:pt x="582421" y="3351542"/>
                  </a:moveTo>
                  <a:lnTo>
                    <a:pt x="527684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21" y="4457699"/>
                  </a:lnTo>
                  <a:lnTo>
                    <a:pt x="582421" y="4428654"/>
                  </a:lnTo>
                  <a:lnTo>
                    <a:pt x="29463" y="4428654"/>
                  </a:lnTo>
                  <a:lnTo>
                    <a:pt x="29463" y="3904500"/>
                  </a:lnTo>
                  <a:lnTo>
                    <a:pt x="1136776" y="3904500"/>
                  </a:lnTo>
                  <a:lnTo>
                    <a:pt x="1136776" y="3874261"/>
                  </a:lnTo>
                  <a:lnTo>
                    <a:pt x="42417" y="3874261"/>
                  </a:lnTo>
                  <a:lnTo>
                    <a:pt x="552195" y="3370262"/>
                  </a:lnTo>
                  <a:lnTo>
                    <a:pt x="582421" y="3370262"/>
                  </a:lnTo>
                  <a:lnTo>
                    <a:pt x="582421" y="3351542"/>
                  </a:lnTo>
                  <a:close/>
                </a:path>
                <a:path extrusionOk="0" h="4457700" w="1676400">
                  <a:moveTo>
                    <a:pt x="582421" y="3904500"/>
                  </a:moveTo>
                  <a:lnTo>
                    <a:pt x="552195" y="3904500"/>
                  </a:lnTo>
                  <a:lnTo>
                    <a:pt x="552195" y="4428654"/>
                  </a:lnTo>
                  <a:lnTo>
                    <a:pt x="582421" y="4428654"/>
                  </a:lnTo>
                  <a:lnTo>
                    <a:pt x="582421" y="3904500"/>
                  </a:lnTo>
                  <a:close/>
                </a:path>
                <a:path extrusionOk="0" h="4457700" w="1676400">
                  <a:moveTo>
                    <a:pt x="582421" y="3370262"/>
                  </a:moveTo>
                  <a:lnTo>
                    <a:pt x="552195" y="3370262"/>
                  </a:lnTo>
                  <a:lnTo>
                    <a:pt x="552195" y="3874261"/>
                  </a:lnTo>
                  <a:lnTo>
                    <a:pt x="582421" y="3874261"/>
                  </a:lnTo>
                  <a:lnTo>
                    <a:pt x="582421" y="3370262"/>
                  </a:lnTo>
                  <a:close/>
                </a:path>
                <a:path extrusionOk="0" h="4457700" w="1676400">
                  <a:moveTo>
                    <a:pt x="1136776" y="2245639"/>
                  </a:moveTo>
                  <a:lnTo>
                    <a:pt x="1106550" y="2245639"/>
                  </a:lnTo>
                  <a:lnTo>
                    <a:pt x="1106550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50" y="3351542"/>
                  </a:lnTo>
                  <a:lnTo>
                    <a:pt x="1106550" y="3874261"/>
                  </a:lnTo>
                  <a:lnTo>
                    <a:pt x="1136776" y="3874261"/>
                  </a:lnTo>
                  <a:lnTo>
                    <a:pt x="1136776" y="3321303"/>
                  </a:lnTo>
                  <a:lnTo>
                    <a:pt x="29463" y="3321303"/>
                  </a:lnTo>
                  <a:lnTo>
                    <a:pt x="29463" y="2797162"/>
                  </a:lnTo>
                  <a:lnTo>
                    <a:pt x="1136776" y="2797162"/>
                  </a:lnTo>
                  <a:lnTo>
                    <a:pt x="1136776" y="2791396"/>
                  </a:lnTo>
                  <a:lnTo>
                    <a:pt x="1179085" y="2749638"/>
                  </a:lnTo>
                  <a:lnTo>
                    <a:pt x="1136776" y="2749638"/>
                  </a:lnTo>
                  <a:lnTo>
                    <a:pt x="1136776" y="2245639"/>
                  </a:lnTo>
                  <a:close/>
                </a:path>
                <a:path extrusionOk="0" h="4457700" w="1676400">
                  <a:moveTo>
                    <a:pt x="582421" y="2797162"/>
                  </a:moveTo>
                  <a:lnTo>
                    <a:pt x="552195" y="2797162"/>
                  </a:lnTo>
                  <a:lnTo>
                    <a:pt x="552195" y="3321303"/>
                  </a:lnTo>
                  <a:lnTo>
                    <a:pt x="602614" y="3321303"/>
                  </a:lnTo>
                  <a:lnTo>
                    <a:pt x="625842" y="3298266"/>
                  </a:lnTo>
                  <a:lnTo>
                    <a:pt x="582421" y="3298266"/>
                  </a:lnTo>
                  <a:lnTo>
                    <a:pt x="582421" y="2797162"/>
                  </a:lnTo>
                  <a:close/>
                </a:path>
                <a:path extrusionOk="0" h="4457700" w="1676400">
                  <a:moveTo>
                    <a:pt x="1131061" y="2797162"/>
                  </a:moveTo>
                  <a:lnTo>
                    <a:pt x="1087881" y="2797162"/>
                  </a:lnTo>
                  <a:lnTo>
                    <a:pt x="582421" y="3298266"/>
                  </a:lnTo>
                  <a:lnTo>
                    <a:pt x="625842" y="3298266"/>
                  </a:lnTo>
                  <a:lnTo>
                    <a:pt x="1131061" y="2797162"/>
                  </a:lnTo>
                  <a:close/>
                </a:path>
                <a:path extrusionOk="0" h="4457700" w="1676400">
                  <a:moveTo>
                    <a:pt x="1676158" y="1691258"/>
                  </a:moveTo>
                  <a:lnTo>
                    <a:pt x="1660905" y="1691258"/>
                  </a:lnTo>
                  <a:lnTo>
                    <a:pt x="1660905" y="2215400"/>
                  </a:lnTo>
                  <a:lnTo>
                    <a:pt x="552195" y="2215400"/>
                  </a:lnTo>
                  <a:lnTo>
                    <a:pt x="552195" y="2768358"/>
                  </a:lnTo>
                  <a:lnTo>
                    <a:pt x="582421" y="2768358"/>
                  </a:lnTo>
                  <a:lnTo>
                    <a:pt x="582421" y="2245639"/>
                  </a:lnTo>
                  <a:lnTo>
                    <a:pt x="1676158" y="2245639"/>
                  </a:lnTo>
                  <a:lnTo>
                    <a:pt x="1676158" y="1691258"/>
                  </a:lnTo>
                  <a:close/>
                </a:path>
                <a:path extrusionOk="0" h="4457700" w="1676400">
                  <a:moveTo>
                    <a:pt x="1676158" y="2245639"/>
                  </a:moveTo>
                  <a:lnTo>
                    <a:pt x="1646554" y="2245639"/>
                  </a:lnTo>
                  <a:lnTo>
                    <a:pt x="1136776" y="2749638"/>
                  </a:lnTo>
                  <a:lnTo>
                    <a:pt x="1179085" y="2749638"/>
                  </a:lnTo>
                  <a:lnTo>
                    <a:pt x="1676158" y="2259038"/>
                  </a:lnTo>
                  <a:lnTo>
                    <a:pt x="1676158" y="2245639"/>
                  </a:lnTo>
                  <a:close/>
                </a:path>
                <a:path extrusionOk="0" h="4457700" w="1676400">
                  <a:moveTo>
                    <a:pt x="1676158" y="0"/>
                  </a:moveTo>
                  <a:lnTo>
                    <a:pt x="1660905" y="0"/>
                  </a:lnTo>
                  <a:lnTo>
                    <a:pt x="1106550" y="553669"/>
                  </a:lnTo>
                  <a:lnTo>
                    <a:pt x="1106550" y="1136865"/>
                  </a:lnTo>
                  <a:lnTo>
                    <a:pt x="1660905" y="1136865"/>
                  </a:lnTo>
                  <a:lnTo>
                    <a:pt x="1660905" y="1661020"/>
                  </a:lnTo>
                  <a:lnTo>
                    <a:pt x="1106550" y="1661020"/>
                  </a:lnTo>
                  <a:lnTo>
                    <a:pt x="1106550" y="2215400"/>
                  </a:lnTo>
                  <a:lnTo>
                    <a:pt x="1136776" y="2215400"/>
                  </a:lnTo>
                  <a:lnTo>
                    <a:pt x="1136776" y="1691258"/>
                  </a:lnTo>
                  <a:lnTo>
                    <a:pt x="1676158" y="1691258"/>
                  </a:lnTo>
                  <a:lnTo>
                    <a:pt x="1676158" y="1106627"/>
                  </a:lnTo>
                  <a:lnTo>
                    <a:pt x="1136776" y="1106627"/>
                  </a:lnTo>
                  <a:lnTo>
                    <a:pt x="1136776" y="583907"/>
                  </a:lnTo>
                  <a:lnTo>
                    <a:pt x="1676158" y="583907"/>
                  </a:lnTo>
                  <a:lnTo>
                    <a:pt x="1676158" y="553669"/>
                  </a:lnTo>
                  <a:lnTo>
                    <a:pt x="1148333" y="553669"/>
                  </a:lnTo>
                  <a:lnTo>
                    <a:pt x="1660905" y="42481"/>
                  </a:lnTo>
                  <a:lnTo>
                    <a:pt x="1676158" y="42481"/>
                  </a:lnTo>
                  <a:lnTo>
                    <a:pt x="1676158" y="0"/>
                  </a:lnTo>
                  <a:close/>
                </a:path>
                <a:path extrusionOk="0" h="4457700" w="1676400">
                  <a:moveTo>
                    <a:pt x="1676158" y="583907"/>
                  </a:moveTo>
                  <a:lnTo>
                    <a:pt x="1660905" y="583907"/>
                  </a:lnTo>
                  <a:lnTo>
                    <a:pt x="1660905" y="1106627"/>
                  </a:lnTo>
                  <a:lnTo>
                    <a:pt x="1676158" y="1106627"/>
                  </a:lnTo>
                  <a:lnTo>
                    <a:pt x="1676158" y="583907"/>
                  </a:lnTo>
                  <a:close/>
                </a:path>
                <a:path extrusionOk="0" h="4457700" w="1676400">
                  <a:moveTo>
                    <a:pt x="1676158" y="42481"/>
                  </a:moveTo>
                  <a:lnTo>
                    <a:pt x="1660905" y="42481"/>
                  </a:lnTo>
                  <a:lnTo>
                    <a:pt x="1660905" y="553669"/>
                  </a:lnTo>
                  <a:lnTo>
                    <a:pt x="1676158" y="553669"/>
                  </a:lnTo>
                  <a:lnTo>
                    <a:pt x="1676158" y="42481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662" name="Google Shape;662;p44"/>
            <p:cNvSpPr/>
            <p:nvPr/>
          </p:nvSpPr>
          <p:spPr>
            <a:xfrm>
              <a:off x="17320259" y="3466744"/>
              <a:ext cx="304165" cy="304164"/>
            </a:xfrm>
            <a:custGeom>
              <a:rect b="b" l="l" r="r" t="t"/>
              <a:pathLst>
                <a:path extrusionOk="0" h="304164" w="304165">
                  <a:moveTo>
                    <a:pt x="159893" y="0"/>
                  </a:moveTo>
                  <a:lnTo>
                    <a:pt x="144018" y="0"/>
                  </a:lnTo>
                  <a:lnTo>
                    <a:pt x="136144" y="723"/>
                  </a:lnTo>
                  <a:lnTo>
                    <a:pt x="97282" y="10083"/>
                  </a:lnTo>
                  <a:lnTo>
                    <a:pt x="62611" y="28803"/>
                  </a:lnTo>
                  <a:lnTo>
                    <a:pt x="44704" y="44640"/>
                  </a:lnTo>
                  <a:lnTo>
                    <a:pt x="38862" y="50393"/>
                  </a:lnTo>
                  <a:lnTo>
                    <a:pt x="33909" y="56159"/>
                  </a:lnTo>
                  <a:lnTo>
                    <a:pt x="28829" y="62636"/>
                  </a:lnTo>
                  <a:lnTo>
                    <a:pt x="20193" y="75603"/>
                  </a:lnTo>
                  <a:lnTo>
                    <a:pt x="16637" y="82804"/>
                  </a:lnTo>
                  <a:lnTo>
                    <a:pt x="12954" y="89992"/>
                  </a:lnTo>
                  <a:lnTo>
                    <a:pt x="10160" y="97205"/>
                  </a:lnTo>
                  <a:lnTo>
                    <a:pt x="7239" y="105117"/>
                  </a:lnTo>
                  <a:lnTo>
                    <a:pt x="5080" y="112318"/>
                  </a:lnTo>
                  <a:lnTo>
                    <a:pt x="3683" y="120243"/>
                  </a:lnTo>
                  <a:lnTo>
                    <a:pt x="2159" y="128155"/>
                  </a:lnTo>
                  <a:lnTo>
                    <a:pt x="762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62" y="167754"/>
                  </a:lnTo>
                  <a:lnTo>
                    <a:pt x="2159" y="175679"/>
                  </a:lnTo>
                  <a:lnTo>
                    <a:pt x="5080" y="190804"/>
                  </a:lnTo>
                  <a:lnTo>
                    <a:pt x="8001" y="198716"/>
                  </a:lnTo>
                  <a:lnTo>
                    <a:pt x="10160" y="205917"/>
                  </a:lnTo>
                  <a:lnTo>
                    <a:pt x="13716" y="213118"/>
                  </a:lnTo>
                  <a:lnTo>
                    <a:pt x="16637" y="220319"/>
                  </a:lnTo>
                  <a:lnTo>
                    <a:pt x="20955" y="227520"/>
                  </a:lnTo>
                  <a:lnTo>
                    <a:pt x="44704" y="259194"/>
                  </a:lnTo>
                  <a:lnTo>
                    <a:pt x="56896" y="269278"/>
                  </a:lnTo>
                  <a:lnTo>
                    <a:pt x="62611" y="274320"/>
                  </a:lnTo>
                  <a:lnTo>
                    <a:pt x="97917" y="293039"/>
                  </a:lnTo>
                  <a:lnTo>
                    <a:pt x="105156" y="295910"/>
                  </a:lnTo>
                  <a:lnTo>
                    <a:pt x="113030" y="298069"/>
                  </a:lnTo>
                  <a:lnTo>
                    <a:pt x="120269" y="299516"/>
                  </a:lnTo>
                  <a:lnTo>
                    <a:pt x="136144" y="302399"/>
                  </a:lnTo>
                  <a:lnTo>
                    <a:pt x="144018" y="303110"/>
                  </a:lnTo>
                  <a:lnTo>
                    <a:pt x="151892" y="303110"/>
                  </a:lnTo>
                  <a:lnTo>
                    <a:pt x="151892" y="303834"/>
                  </a:lnTo>
                  <a:lnTo>
                    <a:pt x="159893" y="303834"/>
                  </a:lnTo>
                  <a:lnTo>
                    <a:pt x="167767" y="303110"/>
                  </a:lnTo>
                  <a:lnTo>
                    <a:pt x="183642" y="300240"/>
                  </a:lnTo>
                  <a:lnTo>
                    <a:pt x="190881" y="298792"/>
                  </a:lnTo>
                  <a:lnTo>
                    <a:pt x="198755" y="295910"/>
                  </a:lnTo>
                  <a:lnTo>
                    <a:pt x="205994" y="293763"/>
                  </a:lnTo>
                  <a:lnTo>
                    <a:pt x="213106" y="290156"/>
                  </a:lnTo>
                  <a:lnTo>
                    <a:pt x="220345" y="287274"/>
                  </a:lnTo>
                  <a:lnTo>
                    <a:pt x="227584" y="282956"/>
                  </a:lnTo>
                  <a:lnTo>
                    <a:pt x="234061" y="279361"/>
                  </a:lnTo>
                  <a:lnTo>
                    <a:pt x="241173" y="274320"/>
                  </a:lnTo>
                  <a:lnTo>
                    <a:pt x="247015" y="269989"/>
                  </a:lnTo>
                  <a:lnTo>
                    <a:pt x="253492" y="264236"/>
                  </a:lnTo>
                  <a:lnTo>
                    <a:pt x="259207" y="259194"/>
                  </a:lnTo>
                  <a:lnTo>
                    <a:pt x="264287" y="253441"/>
                  </a:lnTo>
                  <a:lnTo>
                    <a:pt x="269240" y="246951"/>
                  </a:lnTo>
                  <a:lnTo>
                    <a:pt x="274320" y="241198"/>
                  </a:lnTo>
                  <a:lnTo>
                    <a:pt x="293116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93" y="183603"/>
                  </a:lnTo>
                  <a:lnTo>
                    <a:pt x="302387" y="167754"/>
                  </a:lnTo>
                  <a:lnTo>
                    <a:pt x="303149" y="159842"/>
                  </a:lnTo>
                  <a:lnTo>
                    <a:pt x="303149" y="151917"/>
                  </a:lnTo>
                  <a:lnTo>
                    <a:pt x="303911" y="151917"/>
                  </a:lnTo>
                  <a:lnTo>
                    <a:pt x="303911" y="143992"/>
                  </a:lnTo>
                  <a:lnTo>
                    <a:pt x="303149" y="136080"/>
                  </a:lnTo>
                  <a:lnTo>
                    <a:pt x="301752" y="128155"/>
                  </a:lnTo>
                  <a:lnTo>
                    <a:pt x="300228" y="120243"/>
                  </a:lnTo>
                  <a:lnTo>
                    <a:pt x="298831" y="112318"/>
                  </a:lnTo>
                  <a:lnTo>
                    <a:pt x="283718" y="76314"/>
                  </a:lnTo>
                  <a:lnTo>
                    <a:pt x="253492" y="38874"/>
                  </a:lnTo>
                  <a:lnTo>
                    <a:pt x="221107" y="16560"/>
                  </a:lnTo>
                  <a:lnTo>
                    <a:pt x="167767" y="723"/>
                  </a:lnTo>
                  <a:lnTo>
                    <a:pt x="15989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663" name="Google Shape;663;p44"/>
            <p:cNvSpPr/>
            <p:nvPr/>
          </p:nvSpPr>
          <p:spPr>
            <a:xfrm>
              <a:off x="17320219" y="3466722"/>
              <a:ext cx="304165" cy="304164"/>
            </a:xfrm>
            <a:custGeom>
              <a:rect b="b" l="l" r="r" t="t"/>
              <a:pathLst>
                <a:path extrusionOk="0" h="304164" w="304165">
                  <a:moveTo>
                    <a:pt x="0" y="151920"/>
                  </a:moveTo>
                  <a:lnTo>
                    <a:pt x="0" y="143995"/>
                  </a:lnTo>
                  <a:lnTo>
                    <a:pt x="761" y="136083"/>
                  </a:lnTo>
                  <a:lnTo>
                    <a:pt x="2158" y="128158"/>
                  </a:lnTo>
                  <a:lnTo>
                    <a:pt x="3682" y="120233"/>
                  </a:lnTo>
                  <a:lnTo>
                    <a:pt x="5079" y="112321"/>
                  </a:lnTo>
                  <a:lnTo>
                    <a:pt x="7238" y="105120"/>
                  </a:lnTo>
                  <a:lnTo>
                    <a:pt x="10159" y="97195"/>
                  </a:lnTo>
                  <a:lnTo>
                    <a:pt x="12953" y="89993"/>
                  </a:lnTo>
                  <a:lnTo>
                    <a:pt x="16636" y="82792"/>
                  </a:lnTo>
                  <a:lnTo>
                    <a:pt x="20192" y="75604"/>
                  </a:lnTo>
                  <a:lnTo>
                    <a:pt x="44703" y="44641"/>
                  </a:lnTo>
                  <a:lnTo>
                    <a:pt x="50418" y="38875"/>
                  </a:lnTo>
                  <a:lnTo>
                    <a:pt x="82802" y="16561"/>
                  </a:lnTo>
                  <a:lnTo>
                    <a:pt x="120266" y="3606"/>
                  </a:lnTo>
                  <a:lnTo>
                    <a:pt x="128267" y="2159"/>
                  </a:lnTo>
                  <a:lnTo>
                    <a:pt x="136141" y="723"/>
                  </a:lnTo>
                  <a:lnTo>
                    <a:pt x="144015" y="0"/>
                  </a:lnTo>
                  <a:lnTo>
                    <a:pt x="152016" y="0"/>
                  </a:lnTo>
                  <a:lnTo>
                    <a:pt x="159890" y="0"/>
                  </a:lnTo>
                  <a:lnTo>
                    <a:pt x="167764" y="723"/>
                  </a:lnTo>
                  <a:lnTo>
                    <a:pt x="175765" y="2159"/>
                  </a:lnTo>
                  <a:lnTo>
                    <a:pt x="183638" y="3606"/>
                  </a:lnTo>
                  <a:lnTo>
                    <a:pt x="191512" y="5042"/>
                  </a:lnTo>
                  <a:lnTo>
                    <a:pt x="198751" y="7201"/>
                  </a:lnTo>
                  <a:lnTo>
                    <a:pt x="206625" y="10084"/>
                  </a:lnTo>
                  <a:lnTo>
                    <a:pt x="213864" y="12954"/>
                  </a:lnTo>
                  <a:lnTo>
                    <a:pt x="221103" y="16561"/>
                  </a:lnTo>
                  <a:lnTo>
                    <a:pt x="228342" y="20155"/>
                  </a:lnTo>
                  <a:lnTo>
                    <a:pt x="259202" y="44641"/>
                  </a:lnTo>
                  <a:lnTo>
                    <a:pt x="265044" y="50394"/>
                  </a:lnTo>
                  <a:lnTo>
                    <a:pt x="287269" y="82792"/>
                  </a:lnTo>
                  <a:lnTo>
                    <a:pt x="300222" y="120233"/>
                  </a:lnTo>
                  <a:lnTo>
                    <a:pt x="301746" y="128158"/>
                  </a:lnTo>
                  <a:lnTo>
                    <a:pt x="303143" y="136083"/>
                  </a:lnTo>
                  <a:lnTo>
                    <a:pt x="303905" y="143995"/>
                  </a:lnTo>
                  <a:lnTo>
                    <a:pt x="303905" y="151920"/>
                  </a:lnTo>
                  <a:lnTo>
                    <a:pt x="303143" y="151920"/>
                  </a:lnTo>
                  <a:lnTo>
                    <a:pt x="303143" y="159832"/>
                  </a:lnTo>
                  <a:lnTo>
                    <a:pt x="295904" y="198720"/>
                  </a:lnTo>
                  <a:lnTo>
                    <a:pt x="293111" y="205921"/>
                  </a:lnTo>
                  <a:lnTo>
                    <a:pt x="290190" y="213834"/>
                  </a:lnTo>
                  <a:lnTo>
                    <a:pt x="269362" y="246956"/>
                  </a:lnTo>
                  <a:lnTo>
                    <a:pt x="264282" y="253433"/>
                  </a:lnTo>
                  <a:lnTo>
                    <a:pt x="259202" y="259199"/>
                  </a:lnTo>
                  <a:lnTo>
                    <a:pt x="253487" y="264228"/>
                  </a:lnTo>
                  <a:lnTo>
                    <a:pt x="247010" y="269994"/>
                  </a:lnTo>
                  <a:lnTo>
                    <a:pt x="241295" y="274312"/>
                  </a:lnTo>
                  <a:lnTo>
                    <a:pt x="234057" y="279354"/>
                  </a:lnTo>
                  <a:lnTo>
                    <a:pt x="227580" y="282961"/>
                  </a:lnTo>
                  <a:lnTo>
                    <a:pt x="220341" y="287279"/>
                  </a:lnTo>
                  <a:lnTo>
                    <a:pt x="213102" y="290149"/>
                  </a:lnTo>
                  <a:lnTo>
                    <a:pt x="205990" y="293756"/>
                  </a:lnTo>
                  <a:lnTo>
                    <a:pt x="198751" y="295915"/>
                  </a:lnTo>
                  <a:lnTo>
                    <a:pt x="159890" y="303840"/>
                  </a:lnTo>
                  <a:lnTo>
                    <a:pt x="152016" y="303840"/>
                  </a:lnTo>
                  <a:lnTo>
                    <a:pt x="152016" y="303116"/>
                  </a:lnTo>
                  <a:lnTo>
                    <a:pt x="144015" y="303116"/>
                  </a:lnTo>
                  <a:lnTo>
                    <a:pt x="136141" y="302393"/>
                  </a:lnTo>
                  <a:lnTo>
                    <a:pt x="128267" y="300957"/>
                  </a:lnTo>
                  <a:lnTo>
                    <a:pt x="120266" y="299522"/>
                  </a:lnTo>
                  <a:lnTo>
                    <a:pt x="113155" y="298074"/>
                  </a:lnTo>
                  <a:lnTo>
                    <a:pt x="105154" y="295915"/>
                  </a:lnTo>
                  <a:lnTo>
                    <a:pt x="97915" y="293032"/>
                  </a:lnTo>
                  <a:lnTo>
                    <a:pt x="90041" y="290149"/>
                  </a:lnTo>
                  <a:lnTo>
                    <a:pt x="56895" y="269270"/>
                  </a:lnTo>
                  <a:lnTo>
                    <a:pt x="50418" y="264228"/>
                  </a:lnTo>
                  <a:lnTo>
                    <a:pt x="44703" y="259199"/>
                  </a:lnTo>
                  <a:lnTo>
                    <a:pt x="39623" y="253433"/>
                  </a:lnTo>
                  <a:lnTo>
                    <a:pt x="33908" y="246956"/>
                  </a:lnTo>
                  <a:lnTo>
                    <a:pt x="29590" y="241190"/>
                  </a:lnTo>
                  <a:lnTo>
                    <a:pt x="24510" y="234002"/>
                  </a:lnTo>
                  <a:lnTo>
                    <a:pt x="20954" y="227525"/>
                  </a:lnTo>
                  <a:lnTo>
                    <a:pt x="16636" y="220311"/>
                  </a:lnTo>
                  <a:lnTo>
                    <a:pt x="13715" y="213122"/>
                  </a:lnTo>
                  <a:lnTo>
                    <a:pt x="10159" y="205921"/>
                  </a:lnTo>
                  <a:lnTo>
                    <a:pt x="8000" y="198720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grpSp>
        <p:nvGrpSpPr>
          <p:cNvPr id="664" name="Google Shape;664;p44"/>
          <p:cNvGrpSpPr/>
          <p:nvPr/>
        </p:nvGrpSpPr>
        <p:grpSpPr>
          <a:xfrm>
            <a:off x="-7" y="4175296"/>
            <a:ext cx="511827" cy="961866"/>
            <a:chOff x="-14" y="8360625"/>
            <a:chExt cx="1024269" cy="1926044"/>
          </a:xfrm>
        </p:grpSpPr>
        <p:sp>
          <p:nvSpPr>
            <p:cNvPr id="665" name="Google Shape;665;p44"/>
            <p:cNvSpPr/>
            <p:nvPr/>
          </p:nvSpPr>
          <p:spPr>
            <a:xfrm>
              <a:off x="-14" y="9286510"/>
              <a:ext cx="998219" cy="1000125"/>
            </a:xfrm>
            <a:custGeom>
              <a:rect b="b" l="l" r="r" t="t"/>
              <a:pathLst>
                <a:path extrusionOk="0" h="1000125" w="998219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5"/>
                  </a:lnTo>
                  <a:lnTo>
                    <a:pt x="461930" y="173688"/>
                  </a:lnTo>
                  <a:lnTo>
                    <a:pt x="441602" y="214712"/>
                  </a:lnTo>
                  <a:lnTo>
                    <a:pt x="417606" y="254178"/>
                  </a:lnTo>
                  <a:lnTo>
                    <a:pt x="390250" y="291784"/>
                  </a:lnTo>
                  <a:lnTo>
                    <a:pt x="359844" y="327232"/>
                  </a:lnTo>
                  <a:lnTo>
                    <a:pt x="326697" y="360221"/>
                  </a:lnTo>
                  <a:lnTo>
                    <a:pt x="291119" y="390453"/>
                  </a:lnTo>
                  <a:lnTo>
                    <a:pt x="253420" y="417626"/>
                  </a:lnTo>
                  <a:lnTo>
                    <a:pt x="213908" y="441441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7"/>
                  </a:lnTo>
                  <a:lnTo>
                    <a:pt x="253420" y="581716"/>
                  </a:lnTo>
                  <a:lnTo>
                    <a:pt x="291119" y="608907"/>
                  </a:lnTo>
                  <a:lnTo>
                    <a:pt x="326697" y="639163"/>
                  </a:lnTo>
                  <a:lnTo>
                    <a:pt x="359844" y="672184"/>
                  </a:lnTo>
                  <a:lnTo>
                    <a:pt x="390250" y="707671"/>
                  </a:lnTo>
                  <a:lnTo>
                    <a:pt x="417606" y="745326"/>
                  </a:lnTo>
                  <a:lnTo>
                    <a:pt x="441602" y="784849"/>
                  </a:lnTo>
                  <a:lnTo>
                    <a:pt x="461930" y="825942"/>
                  </a:lnTo>
                  <a:lnTo>
                    <a:pt x="478279" y="868306"/>
                  </a:lnTo>
                  <a:lnTo>
                    <a:pt x="490340" y="911641"/>
                  </a:lnTo>
                  <a:lnTo>
                    <a:pt x="497803" y="955649"/>
                  </a:lnTo>
                  <a:lnTo>
                    <a:pt x="500360" y="1000031"/>
                  </a:lnTo>
                  <a:lnTo>
                    <a:pt x="502895" y="955649"/>
                  </a:lnTo>
                  <a:lnTo>
                    <a:pt x="510296" y="911641"/>
                  </a:lnTo>
                  <a:lnTo>
                    <a:pt x="522259" y="868306"/>
                  </a:lnTo>
                  <a:lnTo>
                    <a:pt x="538479" y="825942"/>
                  </a:lnTo>
                  <a:lnTo>
                    <a:pt x="558649" y="784849"/>
                  </a:lnTo>
                  <a:lnTo>
                    <a:pt x="582466" y="745326"/>
                  </a:lnTo>
                  <a:lnTo>
                    <a:pt x="609623" y="707671"/>
                  </a:lnTo>
                  <a:lnTo>
                    <a:pt x="639817" y="672184"/>
                  </a:lnTo>
                  <a:lnTo>
                    <a:pt x="672742" y="639163"/>
                  </a:lnTo>
                  <a:lnTo>
                    <a:pt x="708092" y="608907"/>
                  </a:lnTo>
                  <a:lnTo>
                    <a:pt x="745563" y="581716"/>
                  </a:lnTo>
                  <a:lnTo>
                    <a:pt x="784850" y="557887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1"/>
                  </a:lnTo>
                  <a:lnTo>
                    <a:pt x="745563" y="417626"/>
                  </a:lnTo>
                  <a:lnTo>
                    <a:pt x="708092" y="390453"/>
                  </a:lnTo>
                  <a:lnTo>
                    <a:pt x="672742" y="360221"/>
                  </a:lnTo>
                  <a:lnTo>
                    <a:pt x="639817" y="327232"/>
                  </a:lnTo>
                  <a:lnTo>
                    <a:pt x="609623" y="291784"/>
                  </a:lnTo>
                  <a:lnTo>
                    <a:pt x="582466" y="254178"/>
                  </a:lnTo>
                  <a:lnTo>
                    <a:pt x="558649" y="214712"/>
                  </a:lnTo>
                  <a:lnTo>
                    <a:pt x="538479" y="173688"/>
                  </a:lnTo>
                  <a:lnTo>
                    <a:pt x="522259" y="131405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666" name="Google Shape;666;p44"/>
            <p:cNvSpPr/>
            <p:nvPr/>
          </p:nvSpPr>
          <p:spPr>
            <a:xfrm>
              <a:off x="-14" y="9286505"/>
              <a:ext cx="998219" cy="1000125"/>
            </a:xfrm>
            <a:custGeom>
              <a:rect b="b" l="l" r="r" t="t"/>
              <a:pathLst>
                <a:path extrusionOk="0" h="1000125" w="998219">
                  <a:moveTo>
                    <a:pt x="500360" y="0"/>
                  </a:moveTo>
                  <a:lnTo>
                    <a:pt x="502895" y="44261"/>
                  </a:lnTo>
                  <a:lnTo>
                    <a:pt x="510297" y="88163"/>
                  </a:lnTo>
                  <a:lnTo>
                    <a:pt x="522259" y="131406"/>
                  </a:lnTo>
                  <a:lnTo>
                    <a:pt x="538479" y="173689"/>
                  </a:lnTo>
                  <a:lnTo>
                    <a:pt x="558649" y="214713"/>
                  </a:lnTo>
                  <a:lnTo>
                    <a:pt x="582466" y="254179"/>
                  </a:lnTo>
                  <a:lnTo>
                    <a:pt x="609623" y="291785"/>
                  </a:lnTo>
                  <a:lnTo>
                    <a:pt x="639817" y="327233"/>
                  </a:lnTo>
                  <a:lnTo>
                    <a:pt x="672742" y="360223"/>
                  </a:lnTo>
                  <a:lnTo>
                    <a:pt x="708092" y="390455"/>
                  </a:lnTo>
                  <a:lnTo>
                    <a:pt x="745563" y="417628"/>
                  </a:lnTo>
                  <a:lnTo>
                    <a:pt x="784850" y="441443"/>
                  </a:lnTo>
                  <a:lnTo>
                    <a:pt x="825648" y="461601"/>
                  </a:lnTo>
                  <a:lnTo>
                    <a:pt x="867651" y="477801"/>
                  </a:lnTo>
                  <a:lnTo>
                    <a:pt x="910554" y="489744"/>
                  </a:lnTo>
                  <a:lnTo>
                    <a:pt x="954053" y="497129"/>
                  </a:lnTo>
                  <a:lnTo>
                    <a:pt x="997842" y="499658"/>
                  </a:lnTo>
                  <a:lnTo>
                    <a:pt x="954053" y="502187"/>
                  </a:lnTo>
                  <a:lnTo>
                    <a:pt x="910554" y="509573"/>
                  </a:lnTo>
                  <a:lnTo>
                    <a:pt x="867651" y="521518"/>
                  </a:lnTo>
                  <a:lnTo>
                    <a:pt x="825648" y="537724"/>
                  </a:lnTo>
                  <a:lnTo>
                    <a:pt x="784850" y="557890"/>
                  </a:lnTo>
                  <a:lnTo>
                    <a:pt x="745563" y="581718"/>
                  </a:lnTo>
                  <a:lnTo>
                    <a:pt x="708092" y="608910"/>
                  </a:lnTo>
                  <a:lnTo>
                    <a:pt x="672742" y="639166"/>
                  </a:lnTo>
                  <a:lnTo>
                    <a:pt x="639817" y="672187"/>
                  </a:lnTo>
                  <a:lnTo>
                    <a:pt x="609623" y="707675"/>
                  </a:lnTo>
                  <a:lnTo>
                    <a:pt x="582466" y="745330"/>
                  </a:lnTo>
                  <a:lnTo>
                    <a:pt x="558649" y="784853"/>
                  </a:lnTo>
                  <a:lnTo>
                    <a:pt x="538479" y="825946"/>
                  </a:lnTo>
                  <a:lnTo>
                    <a:pt x="522259" y="868310"/>
                  </a:lnTo>
                  <a:lnTo>
                    <a:pt x="510297" y="911645"/>
                  </a:lnTo>
                  <a:lnTo>
                    <a:pt x="502895" y="955654"/>
                  </a:lnTo>
                  <a:lnTo>
                    <a:pt x="500360" y="1000036"/>
                  </a:lnTo>
                  <a:lnTo>
                    <a:pt x="497804" y="955654"/>
                  </a:lnTo>
                  <a:lnTo>
                    <a:pt x="490340" y="911645"/>
                  </a:lnTo>
                  <a:lnTo>
                    <a:pt x="478279" y="868310"/>
                  </a:lnTo>
                  <a:lnTo>
                    <a:pt x="461930" y="825946"/>
                  </a:lnTo>
                  <a:lnTo>
                    <a:pt x="441603" y="784853"/>
                  </a:lnTo>
                  <a:lnTo>
                    <a:pt x="417606" y="745330"/>
                  </a:lnTo>
                  <a:lnTo>
                    <a:pt x="390250" y="707675"/>
                  </a:lnTo>
                  <a:lnTo>
                    <a:pt x="359844" y="672187"/>
                  </a:lnTo>
                  <a:lnTo>
                    <a:pt x="326697" y="639166"/>
                  </a:lnTo>
                  <a:lnTo>
                    <a:pt x="291119" y="608910"/>
                  </a:lnTo>
                  <a:lnTo>
                    <a:pt x="253420" y="581718"/>
                  </a:lnTo>
                  <a:lnTo>
                    <a:pt x="213908" y="557890"/>
                  </a:lnTo>
                  <a:lnTo>
                    <a:pt x="172894" y="537724"/>
                  </a:lnTo>
                  <a:lnTo>
                    <a:pt x="130687" y="521518"/>
                  </a:lnTo>
                  <a:lnTo>
                    <a:pt x="87595" y="509573"/>
                  </a:lnTo>
                  <a:lnTo>
                    <a:pt x="43930" y="502187"/>
                  </a:lnTo>
                  <a:lnTo>
                    <a:pt x="0" y="499658"/>
                  </a:lnTo>
                  <a:lnTo>
                    <a:pt x="43930" y="497129"/>
                  </a:lnTo>
                  <a:lnTo>
                    <a:pt x="87595" y="489744"/>
                  </a:lnTo>
                  <a:lnTo>
                    <a:pt x="130687" y="477801"/>
                  </a:lnTo>
                  <a:lnTo>
                    <a:pt x="172894" y="461601"/>
                  </a:lnTo>
                  <a:lnTo>
                    <a:pt x="213908" y="441443"/>
                  </a:lnTo>
                  <a:lnTo>
                    <a:pt x="253420" y="417628"/>
                  </a:lnTo>
                  <a:lnTo>
                    <a:pt x="291119" y="390455"/>
                  </a:lnTo>
                  <a:lnTo>
                    <a:pt x="326697" y="360223"/>
                  </a:lnTo>
                  <a:lnTo>
                    <a:pt x="359844" y="327233"/>
                  </a:lnTo>
                  <a:lnTo>
                    <a:pt x="390250" y="291785"/>
                  </a:lnTo>
                  <a:lnTo>
                    <a:pt x="417606" y="254179"/>
                  </a:lnTo>
                  <a:lnTo>
                    <a:pt x="441603" y="214713"/>
                  </a:lnTo>
                  <a:lnTo>
                    <a:pt x="461930" y="173689"/>
                  </a:lnTo>
                  <a:lnTo>
                    <a:pt x="478279" y="131406"/>
                  </a:lnTo>
                  <a:lnTo>
                    <a:pt x="490340" y="88163"/>
                  </a:lnTo>
                  <a:lnTo>
                    <a:pt x="497804" y="44261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667" name="Google Shape;667;p44"/>
            <p:cNvSpPr/>
            <p:nvPr/>
          </p:nvSpPr>
          <p:spPr>
            <a:xfrm>
              <a:off x="-14" y="8360638"/>
              <a:ext cx="998219" cy="1000125"/>
            </a:xfrm>
            <a:custGeom>
              <a:rect b="b" l="l" r="r" t="t"/>
              <a:pathLst>
                <a:path extrusionOk="0" h="1000125" w="998219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6"/>
                  </a:lnTo>
                  <a:lnTo>
                    <a:pt x="461930" y="173689"/>
                  </a:lnTo>
                  <a:lnTo>
                    <a:pt x="441602" y="214713"/>
                  </a:lnTo>
                  <a:lnTo>
                    <a:pt x="417606" y="254179"/>
                  </a:lnTo>
                  <a:lnTo>
                    <a:pt x="390250" y="291785"/>
                  </a:lnTo>
                  <a:lnTo>
                    <a:pt x="359844" y="327233"/>
                  </a:lnTo>
                  <a:lnTo>
                    <a:pt x="326697" y="360222"/>
                  </a:lnTo>
                  <a:lnTo>
                    <a:pt x="291119" y="390453"/>
                  </a:lnTo>
                  <a:lnTo>
                    <a:pt x="253420" y="417627"/>
                  </a:lnTo>
                  <a:lnTo>
                    <a:pt x="213908" y="441442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8"/>
                  </a:lnTo>
                  <a:lnTo>
                    <a:pt x="253420" y="581716"/>
                  </a:lnTo>
                  <a:lnTo>
                    <a:pt x="291119" y="608908"/>
                  </a:lnTo>
                  <a:lnTo>
                    <a:pt x="326697" y="639164"/>
                  </a:lnTo>
                  <a:lnTo>
                    <a:pt x="359844" y="672185"/>
                  </a:lnTo>
                  <a:lnTo>
                    <a:pt x="390250" y="707672"/>
                  </a:lnTo>
                  <a:lnTo>
                    <a:pt x="417606" y="745327"/>
                  </a:lnTo>
                  <a:lnTo>
                    <a:pt x="441602" y="784850"/>
                  </a:lnTo>
                  <a:lnTo>
                    <a:pt x="461930" y="825942"/>
                  </a:lnTo>
                  <a:lnTo>
                    <a:pt x="478279" y="868305"/>
                  </a:lnTo>
                  <a:lnTo>
                    <a:pt x="490340" y="911640"/>
                  </a:lnTo>
                  <a:lnTo>
                    <a:pt x="497803" y="955647"/>
                  </a:lnTo>
                  <a:lnTo>
                    <a:pt x="500360" y="1000028"/>
                  </a:lnTo>
                  <a:lnTo>
                    <a:pt x="502895" y="955647"/>
                  </a:lnTo>
                  <a:lnTo>
                    <a:pt x="510296" y="911640"/>
                  </a:lnTo>
                  <a:lnTo>
                    <a:pt x="522259" y="868305"/>
                  </a:lnTo>
                  <a:lnTo>
                    <a:pt x="538479" y="825942"/>
                  </a:lnTo>
                  <a:lnTo>
                    <a:pt x="558649" y="784850"/>
                  </a:lnTo>
                  <a:lnTo>
                    <a:pt x="582466" y="745327"/>
                  </a:lnTo>
                  <a:lnTo>
                    <a:pt x="609623" y="707672"/>
                  </a:lnTo>
                  <a:lnTo>
                    <a:pt x="639817" y="672185"/>
                  </a:lnTo>
                  <a:lnTo>
                    <a:pt x="672742" y="639164"/>
                  </a:lnTo>
                  <a:lnTo>
                    <a:pt x="708092" y="608908"/>
                  </a:lnTo>
                  <a:lnTo>
                    <a:pt x="745563" y="581716"/>
                  </a:lnTo>
                  <a:lnTo>
                    <a:pt x="784850" y="557888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2"/>
                  </a:lnTo>
                  <a:lnTo>
                    <a:pt x="745563" y="417627"/>
                  </a:lnTo>
                  <a:lnTo>
                    <a:pt x="708092" y="390453"/>
                  </a:lnTo>
                  <a:lnTo>
                    <a:pt x="672742" y="360222"/>
                  </a:lnTo>
                  <a:lnTo>
                    <a:pt x="639817" y="327233"/>
                  </a:lnTo>
                  <a:lnTo>
                    <a:pt x="609623" y="291785"/>
                  </a:lnTo>
                  <a:lnTo>
                    <a:pt x="582466" y="254179"/>
                  </a:lnTo>
                  <a:lnTo>
                    <a:pt x="558649" y="214713"/>
                  </a:lnTo>
                  <a:lnTo>
                    <a:pt x="538479" y="173689"/>
                  </a:lnTo>
                  <a:lnTo>
                    <a:pt x="522259" y="131406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668" name="Google Shape;668;p44"/>
            <p:cNvSpPr/>
            <p:nvPr/>
          </p:nvSpPr>
          <p:spPr>
            <a:xfrm>
              <a:off x="-14" y="8360625"/>
              <a:ext cx="998219" cy="1000125"/>
            </a:xfrm>
            <a:custGeom>
              <a:rect b="b" l="l" r="r" t="t"/>
              <a:pathLst>
                <a:path extrusionOk="0" h="1000125" w="998219">
                  <a:moveTo>
                    <a:pt x="500360" y="0"/>
                  </a:moveTo>
                  <a:lnTo>
                    <a:pt x="502895" y="44262"/>
                  </a:lnTo>
                  <a:lnTo>
                    <a:pt x="510297" y="88165"/>
                  </a:lnTo>
                  <a:lnTo>
                    <a:pt x="522259" y="131408"/>
                  </a:lnTo>
                  <a:lnTo>
                    <a:pt x="538479" y="173691"/>
                  </a:lnTo>
                  <a:lnTo>
                    <a:pt x="558649" y="214715"/>
                  </a:lnTo>
                  <a:lnTo>
                    <a:pt x="582466" y="254180"/>
                  </a:lnTo>
                  <a:lnTo>
                    <a:pt x="609623" y="291786"/>
                  </a:lnTo>
                  <a:lnTo>
                    <a:pt x="639817" y="327234"/>
                  </a:lnTo>
                  <a:lnTo>
                    <a:pt x="672742" y="360223"/>
                  </a:lnTo>
                  <a:lnTo>
                    <a:pt x="708092" y="390453"/>
                  </a:lnTo>
                  <a:lnTo>
                    <a:pt x="745563" y="417626"/>
                  </a:lnTo>
                  <a:lnTo>
                    <a:pt x="784850" y="441440"/>
                  </a:lnTo>
                  <a:lnTo>
                    <a:pt x="825648" y="461597"/>
                  </a:lnTo>
                  <a:lnTo>
                    <a:pt x="867651" y="477797"/>
                  </a:lnTo>
                  <a:lnTo>
                    <a:pt x="910554" y="489739"/>
                  </a:lnTo>
                  <a:lnTo>
                    <a:pt x="954053" y="497125"/>
                  </a:lnTo>
                  <a:lnTo>
                    <a:pt x="997842" y="499653"/>
                  </a:lnTo>
                  <a:lnTo>
                    <a:pt x="954053" y="502182"/>
                  </a:lnTo>
                  <a:lnTo>
                    <a:pt x="910554" y="509568"/>
                  </a:lnTo>
                  <a:lnTo>
                    <a:pt x="867651" y="521514"/>
                  </a:lnTo>
                  <a:lnTo>
                    <a:pt x="825648" y="537720"/>
                  </a:lnTo>
                  <a:lnTo>
                    <a:pt x="784850" y="557887"/>
                  </a:lnTo>
                  <a:lnTo>
                    <a:pt x="745563" y="581716"/>
                  </a:lnTo>
                  <a:lnTo>
                    <a:pt x="708092" y="608909"/>
                  </a:lnTo>
                  <a:lnTo>
                    <a:pt x="672742" y="639166"/>
                  </a:lnTo>
                  <a:lnTo>
                    <a:pt x="639817" y="672188"/>
                  </a:lnTo>
                  <a:lnTo>
                    <a:pt x="609623" y="707676"/>
                  </a:lnTo>
                  <a:lnTo>
                    <a:pt x="582466" y="745331"/>
                  </a:lnTo>
                  <a:lnTo>
                    <a:pt x="558649" y="784855"/>
                  </a:lnTo>
                  <a:lnTo>
                    <a:pt x="538479" y="825949"/>
                  </a:lnTo>
                  <a:lnTo>
                    <a:pt x="522259" y="868312"/>
                  </a:lnTo>
                  <a:lnTo>
                    <a:pt x="510297" y="911648"/>
                  </a:lnTo>
                  <a:lnTo>
                    <a:pt x="502895" y="955655"/>
                  </a:lnTo>
                  <a:lnTo>
                    <a:pt x="500360" y="1000037"/>
                  </a:lnTo>
                  <a:lnTo>
                    <a:pt x="497804" y="955655"/>
                  </a:lnTo>
                  <a:lnTo>
                    <a:pt x="490340" y="911648"/>
                  </a:lnTo>
                  <a:lnTo>
                    <a:pt x="478279" y="868312"/>
                  </a:lnTo>
                  <a:lnTo>
                    <a:pt x="461930" y="825949"/>
                  </a:lnTo>
                  <a:lnTo>
                    <a:pt x="441603" y="784855"/>
                  </a:lnTo>
                  <a:lnTo>
                    <a:pt x="417606" y="745331"/>
                  </a:lnTo>
                  <a:lnTo>
                    <a:pt x="390250" y="707676"/>
                  </a:lnTo>
                  <a:lnTo>
                    <a:pt x="359844" y="672188"/>
                  </a:lnTo>
                  <a:lnTo>
                    <a:pt x="326697" y="639166"/>
                  </a:lnTo>
                  <a:lnTo>
                    <a:pt x="291119" y="608909"/>
                  </a:lnTo>
                  <a:lnTo>
                    <a:pt x="253420" y="581716"/>
                  </a:lnTo>
                  <a:lnTo>
                    <a:pt x="213908" y="557887"/>
                  </a:lnTo>
                  <a:lnTo>
                    <a:pt x="172894" y="537720"/>
                  </a:lnTo>
                  <a:lnTo>
                    <a:pt x="130687" y="521514"/>
                  </a:lnTo>
                  <a:lnTo>
                    <a:pt x="87595" y="509568"/>
                  </a:lnTo>
                  <a:lnTo>
                    <a:pt x="43930" y="502182"/>
                  </a:lnTo>
                  <a:lnTo>
                    <a:pt x="0" y="499653"/>
                  </a:lnTo>
                  <a:lnTo>
                    <a:pt x="43930" y="497125"/>
                  </a:lnTo>
                  <a:lnTo>
                    <a:pt x="87595" y="489739"/>
                  </a:lnTo>
                  <a:lnTo>
                    <a:pt x="130687" y="477797"/>
                  </a:lnTo>
                  <a:lnTo>
                    <a:pt x="172894" y="461597"/>
                  </a:lnTo>
                  <a:lnTo>
                    <a:pt x="213908" y="441440"/>
                  </a:lnTo>
                  <a:lnTo>
                    <a:pt x="253420" y="417626"/>
                  </a:lnTo>
                  <a:lnTo>
                    <a:pt x="291119" y="390453"/>
                  </a:lnTo>
                  <a:lnTo>
                    <a:pt x="326697" y="360223"/>
                  </a:lnTo>
                  <a:lnTo>
                    <a:pt x="359844" y="327234"/>
                  </a:lnTo>
                  <a:lnTo>
                    <a:pt x="390250" y="291786"/>
                  </a:lnTo>
                  <a:lnTo>
                    <a:pt x="417606" y="254180"/>
                  </a:lnTo>
                  <a:lnTo>
                    <a:pt x="441603" y="214715"/>
                  </a:lnTo>
                  <a:lnTo>
                    <a:pt x="461930" y="173691"/>
                  </a:lnTo>
                  <a:lnTo>
                    <a:pt x="478279" y="131408"/>
                  </a:lnTo>
                  <a:lnTo>
                    <a:pt x="490340" y="88165"/>
                  </a:lnTo>
                  <a:lnTo>
                    <a:pt x="497804" y="44262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669" name="Google Shape;669;p44"/>
            <p:cNvSpPr/>
            <p:nvPr/>
          </p:nvSpPr>
          <p:spPr>
            <a:xfrm>
              <a:off x="0" y="8361349"/>
              <a:ext cx="1024255" cy="1925320"/>
            </a:xfrm>
            <a:custGeom>
              <a:rect b="b" l="l" r="r" t="t"/>
              <a:pathLst>
                <a:path extrusionOk="0" h="1925320" w="1024255">
                  <a:moveTo>
                    <a:pt x="0" y="0"/>
                  </a:moveTo>
                  <a:lnTo>
                    <a:pt x="1023744" y="0"/>
                  </a:lnTo>
                  <a:lnTo>
                    <a:pt x="1023744" y="1925192"/>
                  </a:lnTo>
                  <a:lnTo>
                    <a:pt x="0" y="1925192"/>
                  </a:lnTo>
                </a:path>
              </a:pathLst>
            </a:custGeom>
            <a:noFill/>
            <a:ln cap="flat" cmpd="sng" w="3815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grpSp>
        <p:nvGrpSpPr>
          <p:cNvPr id="670" name="Google Shape;670;p44"/>
          <p:cNvGrpSpPr/>
          <p:nvPr/>
        </p:nvGrpSpPr>
        <p:grpSpPr>
          <a:xfrm>
            <a:off x="145809" y="737212"/>
            <a:ext cx="220213" cy="220081"/>
            <a:chOff x="279360" y="7433995"/>
            <a:chExt cx="440690" cy="440690"/>
          </a:xfrm>
        </p:grpSpPr>
        <p:sp>
          <p:nvSpPr>
            <p:cNvPr id="671" name="Google Shape;671;p44"/>
            <p:cNvSpPr/>
            <p:nvPr/>
          </p:nvSpPr>
          <p:spPr>
            <a:xfrm>
              <a:off x="279360" y="7433995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280" y="0"/>
                  </a:moveTo>
                  <a:lnTo>
                    <a:pt x="208761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81"/>
                  </a:lnTo>
                  <a:lnTo>
                    <a:pt x="56866" y="73431"/>
                  </a:lnTo>
                  <a:lnTo>
                    <a:pt x="30231" y="110147"/>
                  </a:lnTo>
                  <a:lnTo>
                    <a:pt x="7917" y="163410"/>
                  </a:lnTo>
                  <a:lnTo>
                    <a:pt x="5759" y="174929"/>
                  </a:lnTo>
                  <a:lnTo>
                    <a:pt x="3596" y="185737"/>
                  </a:lnTo>
                  <a:lnTo>
                    <a:pt x="718" y="208762"/>
                  </a:lnTo>
                  <a:lnTo>
                    <a:pt x="718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6" y="254838"/>
                  </a:lnTo>
                  <a:lnTo>
                    <a:pt x="14396" y="299478"/>
                  </a:lnTo>
                  <a:lnTo>
                    <a:pt x="35271" y="340499"/>
                  </a:lnTo>
                  <a:lnTo>
                    <a:pt x="72707" y="383705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1" y="440575"/>
                  </a:lnTo>
                  <a:lnTo>
                    <a:pt x="231799" y="440575"/>
                  </a:lnTo>
                  <a:lnTo>
                    <a:pt x="277152" y="433374"/>
                  </a:lnTo>
                  <a:lnTo>
                    <a:pt x="320342" y="416814"/>
                  </a:lnTo>
                  <a:lnTo>
                    <a:pt x="359215" y="391617"/>
                  </a:lnTo>
                  <a:lnTo>
                    <a:pt x="391610" y="359219"/>
                  </a:lnTo>
                  <a:lnTo>
                    <a:pt x="416807" y="320344"/>
                  </a:lnTo>
                  <a:lnTo>
                    <a:pt x="433367" y="277164"/>
                  </a:lnTo>
                  <a:lnTo>
                    <a:pt x="440565" y="231800"/>
                  </a:lnTo>
                  <a:lnTo>
                    <a:pt x="440565" y="220281"/>
                  </a:lnTo>
                  <a:lnTo>
                    <a:pt x="440565" y="208762"/>
                  </a:lnTo>
                  <a:lnTo>
                    <a:pt x="432648" y="163410"/>
                  </a:lnTo>
                  <a:lnTo>
                    <a:pt x="416088" y="120230"/>
                  </a:lnTo>
                  <a:lnTo>
                    <a:pt x="390892" y="82067"/>
                  </a:lnTo>
                  <a:lnTo>
                    <a:pt x="349859" y="42481"/>
                  </a:lnTo>
                  <a:lnTo>
                    <a:pt x="309547" y="19443"/>
                  </a:lnTo>
                  <a:lnTo>
                    <a:pt x="265633" y="5765"/>
                  </a:lnTo>
                  <a:lnTo>
                    <a:pt x="254833" y="3606"/>
                  </a:lnTo>
                  <a:lnTo>
                    <a:pt x="231799" y="723"/>
                  </a:lnTo>
                  <a:lnTo>
                    <a:pt x="220280" y="723"/>
                  </a:lnTo>
                  <a:lnTo>
                    <a:pt x="22028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672" name="Google Shape;672;p44"/>
            <p:cNvSpPr/>
            <p:nvPr/>
          </p:nvSpPr>
          <p:spPr>
            <a:xfrm>
              <a:off x="279360" y="7433995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5" y="220281"/>
                  </a:moveTo>
                  <a:lnTo>
                    <a:pt x="440565" y="231800"/>
                  </a:lnTo>
                  <a:lnTo>
                    <a:pt x="439126" y="243319"/>
                  </a:lnTo>
                  <a:lnTo>
                    <a:pt x="429765" y="288671"/>
                  </a:lnTo>
                  <a:lnTo>
                    <a:pt x="411048" y="330428"/>
                  </a:lnTo>
                  <a:lnTo>
                    <a:pt x="383693" y="367855"/>
                  </a:lnTo>
                  <a:lnTo>
                    <a:pt x="375775" y="375780"/>
                  </a:lnTo>
                  <a:lnTo>
                    <a:pt x="367858" y="383705"/>
                  </a:lnTo>
                  <a:lnTo>
                    <a:pt x="330423" y="411060"/>
                  </a:lnTo>
                  <a:lnTo>
                    <a:pt x="288672" y="429768"/>
                  </a:lnTo>
                  <a:lnTo>
                    <a:pt x="243319" y="439127"/>
                  </a:lnTo>
                  <a:lnTo>
                    <a:pt x="231799" y="440575"/>
                  </a:lnTo>
                  <a:lnTo>
                    <a:pt x="220280" y="440575"/>
                  </a:lnTo>
                  <a:lnTo>
                    <a:pt x="208761" y="440575"/>
                  </a:lnTo>
                  <a:lnTo>
                    <a:pt x="197246" y="439127"/>
                  </a:lnTo>
                  <a:lnTo>
                    <a:pt x="151893" y="429768"/>
                  </a:lnTo>
                  <a:lnTo>
                    <a:pt x="110136" y="411060"/>
                  </a:lnTo>
                  <a:lnTo>
                    <a:pt x="72707" y="383705"/>
                  </a:lnTo>
                  <a:lnTo>
                    <a:pt x="64789" y="375780"/>
                  </a:lnTo>
                  <a:lnTo>
                    <a:pt x="56866" y="367855"/>
                  </a:lnTo>
                  <a:lnTo>
                    <a:pt x="29512" y="330428"/>
                  </a:lnTo>
                  <a:lnTo>
                    <a:pt x="10795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18" y="220281"/>
                  </a:lnTo>
                  <a:lnTo>
                    <a:pt x="718" y="208762"/>
                  </a:lnTo>
                  <a:lnTo>
                    <a:pt x="2157" y="197243"/>
                  </a:lnTo>
                  <a:lnTo>
                    <a:pt x="3596" y="185737"/>
                  </a:lnTo>
                  <a:lnTo>
                    <a:pt x="5759" y="174929"/>
                  </a:lnTo>
                  <a:lnTo>
                    <a:pt x="7917" y="163410"/>
                  </a:lnTo>
                  <a:lnTo>
                    <a:pt x="24471" y="120230"/>
                  </a:lnTo>
                  <a:lnTo>
                    <a:pt x="49668" y="82067"/>
                  </a:lnTo>
                  <a:lnTo>
                    <a:pt x="82063" y="49669"/>
                  </a:lnTo>
                  <a:lnTo>
                    <a:pt x="100780" y="36004"/>
                  </a:lnTo>
                  <a:lnTo>
                    <a:pt x="110136" y="29514"/>
                  </a:lnTo>
                  <a:lnTo>
                    <a:pt x="152613" y="10807"/>
                  </a:lnTo>
                  <a:lnTo>
                    <a:pt x="197246" y="1447"/>
                  </a:lnTo>
                  <a:lnTo>
                    <a:pt x="208761" y="0"/>
                  </a:lnTo>
                  <a:lnTo>
                    <a:pt x="220280" y="0"/>
                  </a:lnTo>
                  <a:lnTo>
                    <a:pt x="220280" y="723"/>
                  </a:lnTo>
                  <a:lnTo>
                    <a:pt x="231799" y="723"/>
                  </a:lnTo>
                  <a:lnTo>
                    <a:pt x="243319" y="2159"/>
                  </a:lnTo>
                  <a:lnTo>
                    <a:pt x="254833" y="3606"/>
                  </a:lnTo>
                  <a:lnTo>
                    <a:pt x="265633" y="5765"/>
                  </a:lnTo>
                  <a:lnTo>
                    <a:pt x="277152" y="7924"/>
                  </a:lnTo>
                  <a:lnTo>
                    <a:pt x="320342" y="24472"/>
                  </a:lnTo>
                  <a:lnTo>
                    <a:pt x="358496" y="49669"/>
                  </a:lnTo>
                  <a:lnTo>
                    <a:pt x="390892" y="82067"/>
                  </a:lnTo>
                  <a:lnTo>
                    <a:pt x="404568" y="100787"/>
                  </a:lnTo>
                  <a:lnTo>
                    <a:pt x="411048" y="110147"/>
                  </a:lnTo>
                  <a:lnTo>
                    <a:pt x="416088" y="120230"/>
                  </a:lnTo>
                  <a:lnTo>
                    <a:pt x="421128" y="131025"/>
                  </a:lnTo>
                  <a:lnTo>
                    <a:pt x="425444" y="141820"/>
                  </a:lnTo>
                  <a:lnTo>
                    <a:pt x="429765" y="152615"/>
                  </a:lnTo>
                  <a:lnTo>
                    <a:pt x="439126" y="197243"/>
                  </a:lnTo>
                  <a:lnTo>
                    <a:pt x="440565" y="208762"/>
                  </a:lnTo>
                  <a:lnTo>
                    <a:pt x="440565" y="220281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grpSp>
        <p:nvGrpSpPr>
          <p:cNvPr id="673" name="Google Shape;673;p44"/>
          <p:cNvGrpSpPr/>
          <p:nvPr/>
        </p:nvGrpSpPr>
        <p:grpSpPr>
          <a:xfrm>
            <a:off x="8699928" y="4489562"/>
            <a:ext cx="220213" cy="220081"/>
            <a:chOff x="17410302" y="8989911"/>
            <a:chExt cx="440690" cy="440690"/>
          </a:xfrm>
        </p:grpSpPr>
        <p:sp>
          <p:nvSpPr>
            <p:cNvPr id="674" name="Google Shape;674;p44"/>
            <p:cNvSpPr/>
            <p:nvPr/>
          </p:nvSpPr>
          <p:spPr>
            <a:xfrm>
              <a:off x="17410302" y="8989911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345" y="0"/>
                  </a:moveTo>
                  <a:lnTo>
                    <a:pt x="208788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100838" y="36004"/>
                  </a:lnTo>
                  <a:lnTo>
                    <a:pt x="91440" y="42481"/>
                  </a:lnTo>
                  <a:lnTo>
                    <a:pt x="56896" y="73432"/>
                  </a:lnTo>
                  <a:lnTo>
                    <a:pt x="30226" y="110148"/>
                  </a:lnTo>
                  <a:lnTo>
                    <a:pt x="11557" y="152618"/>
                  </a:lnTo>
                  <a:lnTo>
                    <a:pt x="7874" y="163418"/>
                  </a:lnTo>
                  <a:lnTo>
                    <a:pt x="5715" y="174937"/>
                  </a:lnTo>
                  <a:lnTo>
                    <a:pt x="3556" y="185737"/>
                  </a:lnTo>
                  <a:lnTo>
                    <a:pt x="762" y="208771"/>
                  </a:lnTo>
                  <a:lnTo>
                    <a:pt x="762" y="220290"/>
                  </a:lnTo>
                  <a:lnTo>
                    <a:pt x="0" y="220290"/>
                  </a:lnTo>
                  <a:lnTo>
                    <a:pt x="0" y="231810"/>
                  </a:lnTo>
                  <a:lnTo>
                    <a:pt x="7239" y="277158"/>
                  </a:lnTo>
                  <a:lnTo>
                    <a:pt x="23749" y="320352"/>
                  </a:lnTo>
                  <a:lnTo>
                    <a:pt x="29591" y="330433"/>
                  </a:lnTo>
                  <a:lnTo>
                    <a:pt x="35306" y="340508"/>
                  </a:lnTo>
                  <a:lnTo>
                    <a:pt x="64770" y="375786"/>
                  </a:lnTo>
                  <a:lnTo>
                    <a:pt x="100076" y="405298"/>
                  </a:lnTo>
                  <a:lnTo>
                    <a:pt x="141097" y="426175"/>
                  </a:lnTo>
                  <a:lnTo>
                    <a:pt x="185801" y="437694"/>
                  </a:lnTo>
                  <a:lnTo>
                    <a:pt x="208788" y="440571"/>
                  </a:lnTo>
                  <a:lnTo>
                    <a:pt x="231775" y="440571"/>
                  </a:lnTo>
                  <a:lnTo>
                    <a:pt x="277114" y="433373"/>
                  </a:lnTo>
                  <a:lnTo>
                    <a:pt x="320421" y="416817"/>
                  </a:lnTo>
                  <a:lnTo>
                    <a:pt x="359283" y="391622"/>
                  </a:lnTo>
                  <a:lnTo>
                    <a:pt x="391668" y="359227"/>
                  </a:lnTo>
                  <a:lnTo>
                    <a:pt x="416814" y="320352"/>
                  </a:lnTo>
                  <a:lnTo>
                    <a:pt x="433324" y="277158"/>
                  </a:lnTo>
                  <a:lnTo>
                    <a:pt x="440563" y="231810"/>
                  </a:lnTo>
                  <a:lnTo>
                    <a:pt x="440563" y="220290"/>
                  </a:lnTo>
                  <a:lnTo>
                    <a:pt x="440563" y="208771"/>
                  </a:lnTo>
                  <a:lnTo>
                    <a:pt x="432689" y="163418"/>
                  </a:lnTo>
                  <a:lnTo>
                    <a:pt x="416052" y="120228"/>
                  </a:lnTo>
                  <a:lnTo>
                    <a:pt x="390906" y="82073"/>
                  </a:lnTo>
                  <a:lnTo>
                    <a:pt x="349885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31775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675" name="Google Shape;675;p44"/>
            <p:cNvSpPr/>
            <p:nvPr/>
          </p:nvSpPr>
          <p:spPr>
            <a:xfrm>
              <a:off x="17410302" y="8989911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3" y="220290"/>
                  </a:moveTo>
                  <a:lnTo>
                    <a:pt x="440563" y="231810"/>
                  </a:lnTo>
                  <a:lnTo>
                    <a:pt x="439166" y="243324"/>
                  </a:lnTo>
                  <a:lnTo>
                    <a:pt x="437769" y="254843"/>
                  </a:lnTo>
                  <a:lnTo>
                    <a:pt x="426212" y="299477"/>
                  </a:lnTo>
                  <a:lnTo>
                    <a:pt x="405257" y="340508"/>
                  </a:lnTo>
                  <a:lnTo>
                    <a:pt x="375793" y="375786"/>
                  </a:lnTo>
                  <a:lnTo>
                    <a:pt x="340487" y="405298"/>
                  </a:lnTo>
                  <a:lnTo>
                    <a:pt x="299466" y="426175"/>
                  </a:lnTo>
                  <a:lnTo>
                    <a:pt x="254889" y="437694"/>
                  </a:lnTo>
                  <a:lnTo>
                    <a:pt x="231775" y="440571"/>
                  </a:lnTo>
                  <a:lnTo>
                    <a:pt x="220345" y="440571"/>
                  </a:lnTo>
                  <a:lnTo>
                    <a:pt x="208788" y="440571"/>
                  </a:lnTo>
                  <a:lnTo>
                    <a:pt x="163449" y="433373"/>
                  </a:lnTo>
                  <a:lnTo>
                    <a:pt x="120269" y="416817"/>
                  </a:lnTo>
                  <a:lnTo>
                    <a:pt x="81407" y="391622"/>
                  </a:lnTo>
                  <a:lnTo>
                    <a:pt x="49022" y="359227"/>
                  </a:lnTo>
                  <a:lnTo>
                    <a:pt x="29591" y="330433"/>
                  </a:lnTo>
                  <a:lnTo>
                    <a:pt x="23749" y="320352"/>
                  </a:lnTo>
                  <a:lnTo>
                    <a:pt x="7239" y="277158"/>
                  </a:lnTo>
                  <a:lnTo>
                    <a:pt x="0" y="231810"/>
                  </a:lnTo>
                  <a:lnTo>
                    <a:pt x="0" y="220290"/>
                  </a:lnTo>
                  <a:lnTo>
                    <a:pt x="762" y="220290"/>
                  </a:lnTo>
                  <a:lnTo>
                    <a:pt x="762" y="208771"/>
                  </a:lnTo>
                  <a:lnTo>
                    <a:pt x="2159" y="197252"/>
                  </a:lnTo>
                  <a:lnTo>
                    <a:pt x="3556" y="185737"/>
                  </a:lnTo>
                  <a:lnTo>
                    <a:pt x="5715" y="174937"/>
                  </a:lnTo>
                  <a:lnTo>
                    <a:pt x="7874" y="163418"/>
                  </a:lnTo>
                  <a:lnTo>
                    <a:pt x="11557" y="152618"/>
                  </a:lnTo>
                  <a:lnTo>
                    <a:pt x="15113" y="141823"/>
                  </a:lnTo>
                  <a:lnTo>
                    <a:pt x="19431" y="131023"/>
                  </a:lnTo>
                  <a:lnTo>
                    <a:pt x="42545" y="90711"/>
                  </a:lnTo>
                  <a:lnTo>
                    <a:pt x="73406" y="56876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667" y="73432"/>
                  </a:lnTo>
                  <a:lnTo>
                    <a:pt x="404622" y="100792"/>
                  </a:lnTo>
                  <a:lnTo>
                    <a:pt x="411099" y="110148"/>
                  </a:lnTo>
                  <a:lnTo>
                    <a:pt x="416052" y="120228"/>
                  </a:lnTo>
                  <a:lnTo>
                    <a:pt x="421132" y="131023"/>
                  </a:lnTo>
                  <a:lnTo>
                    <a:pt x="425450" y="141823"/>
                  </a:lnTo>
                  <a:lnTo>
                    <a:pt x="429768" y="152618"/>
                  </a:lnTo>
                  <a:lnTo>
                    <a:pt x="439166" y="197252"/>
                  </a:lnTo>
                  <a:lnTo>
                    <a:pt x="440563" y="208771"/>
                  </a:lnTo>
                  <a:lnTo>
                    <a:pt x="440563" y="220290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grpSp>
        <p:nvGrpSpPr>
          <p:cNvPr id="676" name="Google Shape;676;p44"/>
          <p:cNvGrpSpPr/>
          <p:nvPr/>
        </p:nvGrpSpPr>
        <p:grpSpPr>
          <a:xfrm>
            <a:off x="112647" y="865817"/>
            <a:ext cx="286531" cy="285726"/>
            <a:chOff x="1153437" y="790558"/>
            <a:chExt cx="573406" cy="572139"/>
          </a:xfrm>
        </p:grpSpPr>
        <p:sp>
          <p:nvSpPr>
            <p:cNvPr id="677" name="Google Shape;677;p44"/>
            <p:cNvSpPr/>
            <p:nvPr/>
          </p:nvSpPr>
          <p:spPr>
            <a:xfrm>
              <a:off x="1153438" y="790562"/>
              <a:ext cx="573405" cy="572135"/>
            </a:xfrm>
            <a:custGeom>
              <a:rect b="b" l="l" r="r" t="t"/>
              <a:pathLst>
                <a:path extrusionOk="0" h="572135" w="573405">
                  <a:moveTo>
                    <a:pt x="286513" y="0"/>
                  </a:moveTo>
                  <a:lnTo>
                    <a:pt x="282378" y="42417"/>
                  </a:lnTo>
                  <a:lnTo>
                    <a:pt x="270538" y="84019"/>
                  </a:lnTo>
                  <a:lnTo>
                    <a:pt x="251838" y="123946"/>
                  </a:lnTo>
                  <a:lnTo>
                    <a:pt x="227127" y="161338"/>
                  </a:lnTo>
                  <a:lnTo>
                    <a:pt x="197249" y="195337"/>
                  </a:lnTo>
                  <a:lnTo>
                    <a:pt x="163052" y="225081"/>
                  </a:lnTo>
                  <a:lnTo>
                    <a:pt x="125382" y="249712"/>
                  </a:lnTo>
                  <a:lnTo>
                    <a:pt x="85086" y="268369"/>
                  </a:lnTo>
                  <a:lnTo>
                    <a:pt x="43009" y="280194"/>
                  </a:lnTo>
                  <a:lnTo>
                    <a:pt x="0" y="284327"/>
                  </a:lnTo>
                  <a:lnTo>
                    <a:pt x="43009" y="288521"/>
                  </a:lnTo>
                  <a:lnTo>
                    <a:pt x="85086" y="300514"/>
                  </a:lnTo>
                  <a:lnTo>
                    <a:pt x="125382" y="319426"/>
                  </a:lnTo>
                  <a:lnTo>
                    <a:pt x="163052" y="344375"/>
                  </a:lnTo>
                  <a:lnTo>
                    <a:pt x="197249" y="374481"/>
                  </a:lnTo>
                  <a:lnTo>
                    <a:pt x="227127" y="408863"/>
                  </a:lnTo>
                  <a:lnTo>
                    <a:pt x="251838" y="446639"/>
                  </a:lnTo>
                  <a:lnTo>
                    <a:pt x="270538" y="486929"/>
                  </a:lnTo>
                  <a:lnTo>
                    <a:pt x="282378" y="528851"/>
                  </a:lnTo>
                  <a:lnTo>
                    <a:pt x="286513" y="571525"/>
                  </a:lnTo>
                  <a:lnTo>
                    <a:pt x="290628" y="528851"/>
                  </a:lnTo>
                  <a:lnTo>
                    <a:pt x="302418" y="486929"/>
                  </a:lnTo>
                  <a:lnTo>
                    <a:pt x="321050" y="446639"/>
                  </a:lnTo>
                  <a:lnTo>
                    <a:pt x="345690" y="408863"/>
                  </a:lnTo>
                  <a:lnTo>
                    <a:pt x="375505" y="374481"/>
                  </a:lnTo>
                  <a:lnTo>
                    <a:pt x="409661" y="344375"/>
                  </a:lnTo>
                  <a:lnTo>
                    <a:pt x="447324" y="319426"/>
                  </a:lnTo>
                  <a:lnTo>
                    <a:pt x="487661" y="300514"/>
                  </a:lnTo>
                  <a:lnTo>
                    <a:pt x="529839" y="288521"/>
                  </a:lnTo>
                  <a:lnTo>
                    <a:pt x="573025" y="284327"/>
                  </a:lnTo>
                  <a:lnTo>
                    <a:pt x="529839" y="280194"/>
                  </a:lnTo>
                  <a:lnTo>
                    <a:pt x="487661" y="268369"/>
                  </a:lnTo>
                  <a:lnTo>
                    <a:pt x="447324" y="249712"/>
                  </a:lnTo>
                  <a:lnTo>
                    <a:pt x="409661" y="225081"/>
                  </a:lnTo>
                  <a:lnTo>
                    <a:pt x="375505" y="195337"/>
                  </a:lnTo>
                  <a:lnTo>
                    <a:pt x="345690" y="161338"/>
                  </a:lnTo>
                  <a:lnTo>
                    <a:pt x="321050" y="123946"/>
                  </a:lnTo>
                  <a:lnTo>
                    <a:pt x="302418" y="84019"/>
                  </a:lnTo>
                  <a:lnTo>
                    <a:pt x="290628" y="42417"/>
                  </a:lnTo>
                  <a:lnTo>
                    <a:pt x="28651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678" name="Google Shape;678;p44"/>
            <p:cNvSpPr/>
            <p:nvPr/>
          </p:nvSpPr>
          <p:spPr>
            <a:xfrm>
              <a:off x="1153437" y="790558"/>
              <a:ext cx="573405" cy="572135"/>
            </a:xfrm>
            <a:custGeom>
              <a:rect b="b" l="l" r="r" t="t"/>
              <a:pathLst>
                <a:path extrusionOk="0" h="572135" w="573405">
                  <a:moveTo>
                    <a:pt x="0" y="284328"/>
                  </a:moveTo>
                  <a:lnTo>
                    <a:pt x="43007" y="280196"/>
                  </a:lnTo>
                  <a:lnTo>
                    <a:pt x="85081" y="268371"/>
                  </a:lnTo>
                  <a:lnTo>
                    <a:pt x="125376" y="249714"/>
                  </a:lnTo>
                  <a:lnTo>
                    <a:pt x="163046" y="225084"/>
                  </a:lnTo>
                  <a:lnTo>
                    <a:pt x="197243" y="195340"/>
                  </a:lnTo>
                  <a:lnTo>
                    <a:pt x="227120" y="161342"/>
                  </a:lnTo>
                  <a:lnTo>
                    <a:pt x="251832" y="123949"/>
                  </a:lnTo>
                  <a:lnTo>
                    <a:pt x="270532" y="84022"/>
                  </a:lnTo>
                  <a:lnTo>
                    <a:pt x="282373" y="42419"/>
                  </a:lnTo>
                  <a:lnTo>
                    <a:pt x="286508" y="0"/>
                  </a:lnTo>
                  <a:lnTo>
                    <a:pt x="290623" y="42419"/>
                  </a:lnTo>
                  <a:lnTo>
                    <a:pt x="302414" y="84022"/>
                  </a:lnTo>
                  <a:lnTo>
                    <a:pt x="321046" y="123949"/>
                  </a:lnTo>
                  <a:lnTo>
                    <a:pt x="345687" y="161342"/>
                  </a:lnTo>
                  <a:lnTo>
                    <a:pt x="375502" y="195340"/>
                  </a:lnTo>
                  <a:lnTo>
                    <a:pt x="409658" y="225084"/>
                  </a:lnTo>
                  <a:lnTo>
                    <a:pt x="447321" y="249714"/>
                  </a:lnTo>
                  <a:lnTo>
                    <a:pt x="487658" y="268371"/>
                  </a:lnTo>
                  <a:lnTo>
                    <a:pt x="529835" y="280196"/>
                  </a:lnTo>
                  <a:lnTo>
                    <a:pt x="573018" y="284328"/>
                  </a:lnTo>
                  <a:lnTo>
                    <a:pt x="529835" y="288522"/>
                  </a:lnTo>
                  <a:lnTo>
                    <a:pt x="487658" y="300516"/>
                  </a:lnTo>
                  <a:lnTo>
                    <a:pt x="447321" y="319428"/>
                  </a:lnTo>
                  <a:lnTo>
                    <a:pt x="409658" y="344379"/>
                  </a:lnTo>
                  <a:lnTo>
                    <a:pt x="375502" y="374487"/>
                  </a:lnTo>
                  <a:lnTo>
                    <a:pt x="345687" y="408870"/>
                  </a:lnTo>
                  <a:lnTo>
                    <a:pt x="321046" y="446648"/>
                  </a:lnTo>
                  <a:lnTo>
                    <a:pt x="302414" y="486940"/>
                  </a:lnTo>
                  <a:lnTo>
                    <a:pt x="290623" y="528864"/>
                  </a:lnTo>
                  <a:lnTo>
                    <a:pt x="286508" y="571540"/>
                  </a:lnTo>
                  <a:lnTo>
                    <a:pt x="282373" y="528864"/>
                  </a:lnTo>
                  <a:lnTo>
                    <a:pt x="270532" y="486940"/>
                  </a:lnTo>
                  <a:lnTo>
                    <a:pt x="251832" y="446648"/>
                  </a:lnTo>
                  <a:lnTo>
                    <a:pt x="227120" y="408870"/>
                  </a:lnTo>
                  <a:lnTo>
                    <a:pt x="197243" y="374487"/>
                  </a:lnTo>
                  <a:lnTo>
                    <a:pt x="163046" y="344379"/>
                  </a:lnTo>
                  <a:lnTo>
                    <a:pt x="125376" y="319428"/>
                  </a:lnTo>
                  <a:lnTo>
                    <a:pt x="85081" y="300516"/>
                  </a:lnTo>
                  <a:lnTo>
                    <a:pt x="43007" y="288522"/>
                  </a:lnTo>
                  <a:lnTo>
                    <a:pt x="0" y="284328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pic>
        <p:nvPicPr>
          <p:cNvPr descr="Detecção de objetos com Mobilenet utilizando Raspberry pi 4, câmera 720p" id="679" name="Google Shape;679;p44" title="Mobilene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1639" y="1151550"/>
            <a:ext cx="6060725" cy="340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/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Resultado da Detecção em tempo real</a:t>
            </a:r>
            <a:endParaRPr sz="2800"/>
          </a:p>
        </p:txBody>
      </p:sp>
      <p:sp>
        <p:nvSpPr>
          <p:cNvPr id="685" name="Google Shape;685;p45"/>
          <p:cNvSpPr txBox="1"/>
          <p:nvPr/>
        </p:nvSpPr>
        <p:spPr>
          <a:xfrm>
            <a:off x="494925" y="657438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</a:t>
            </a:r>
            <a:endParaRPr b="1" sz="2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686" name="Google Shape;686;p45"/>
          <p:cNvGrpSpPr/>
          <p:nvPr/>
        </p:nvGrpSpPr>
        <p:grpSpPr>
          <a:xfrm>
            <a:off x="8300942" y="0"/>
            <a:ext cx="837697" cy="2226175"/>
            <a:chOff x="16611852" y="0"/>
            <a:chExt cx="1676400" cy="4457700"/>
          </a:xfrm>
        </p:grpSpPr>
        <p:sp>
          <p:nvSpPr>
            <p:cNvPr id="687" name="Google Shape;687;p45"/>
            <p:cNvSpPr/>
            <p:nvPr/>
          </p:nvSpPr>
          <p:spPr>
            <a:xfrm>
              <a:off x="16611852" y="0"/>
              <a:ext cx="1676400" cy="4457700"/>
            </a:xfrm>
            <a:custGeom>
              <a:rect b="b" l="l" r="r" t="t"/>
              <a:pathLst>
                <a:path extrusionOk="0" h="4457700" w="1676400">
                  <a:moveTo>
                    <a:pt x="582421" y="3351542"/>
                  </a:moveTo>
                  <a:lnTo>
                    <a:pt x="527684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21" y="4457699"/>
                  </a:lnTo>
                  <a:lnTo>
                    <a:pt x="582421" y="4428654"/>
                  </a:lnTo>
                  <a:lnTo>
                    <a:pt x="29463" y="4428654"/>
                  </a:lnTo>
                  <a:lnTo>
                    <a:pt x="29463" y="3904500"/>
                  </a:lnTo>
                  <a:lnTo>
                    <a:pt x="1136776" y="3904500"/>
                  </a:lnTo>
                  <a:lnTo>
                    <a:pt x="1136776" y="3874261"/>
                  </a:lnTo>
                  <a:lnTo>
                    <a:pt x="42417" y="3874261"/>
                  </a:lnTo>
                  <a:lnTo>
                    <a:pt x="552195" y="3370262"/>
                  </a:lnTo>
                  <a:lnTo>
                    <a:pt x="582421" y="3370262"/>
                  </a:lnTo>
                  <a:lnTo>
                    <a:pt x="582421" y="3351542"/>
                  </a:lnTo>
                  <a:close/>
                </a:path>
                <a:path extrusionOk="0" h="4457700" w="1676400">
                  <a:moveTo>
                    <a:pt x="582421" y="3904500"/>
                  </a:moveTo>
                  <a:lnTo>
                    <a:pt x="552195" y="3904500"/>
                  </a:lnTo>
                  <a:lnTo>
                    <a:pt x="552195" y="4428654"/>
                  </a:lnTo>
                  <a:lnTo>
                    <a:pt x="582421" y="4428654"/>
                  </a:lnTo>
                  <a:lnTo>
                    <a:pt x="582421" y="3904500"/>
                  </a:lnTo>
                  <a:close/>
                </a:path>
                <a:path extrusionOk="0" h="4457700" w="1676400">
                  <a:moveTo>
                    <a:pt x="582421" y="3370262"/>
                  </a:moveTo>
                  <a:lnTo>
                    <a:pt x="552195" y="3370262"/>
                  </a:lnTo>
                  <a:lnTo>
                    <a:pt x="552195" y="3874261"/>
                  </a:lnTo>
                  <a:lnTo>
                    <a:pt x="582421" y="3874261"/>
                  </a:lnTo>
                  <a:lnTo>
                    <a:pt x="582421" y="3370262"/>
                  </a:lnTo>
                  <a:close/>
                </a:path>
                <a:path extrusionOk="0" h="4457700" w="1676400">
                  <a:moveTo>
                    <a:pt x="1136776" y="2245639"/>
                  </a:moveTo>
                  <a:lnTo>
                    <a:pt x="1106550" y="2245639"/>
                  </a:lnTo>
                  <a:lnTo>
                    <a:pt x="1106550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50" y="3351542"/>
                  </a:lnTo>
                  <a:lnTo>
                    <a:pt x="1106550" y="3874261"/>
                  </a:lnTo>
                  <a:lnTo>
                    <a:pt x="1136776" y="3874261"/>
                  </a:lnTo>
                  <a:lnTo>
                    <a:pt x="1136776" y="3321303"/>
                  </a:lnTo>
                  <a:lnTo>
                    <a:pt x="29463" y="3321303"/>
                  </a:lnTo>
                  <a:lnTo>
                    <a:pt x="29463" y="2797162"/>
                  </a:lnTo>
                  <a:lnTo>
                    <a:pt x="1136776" y="2797162"/>
                  </a:lnTo>
                  <a:lnTo>
                    <a:pt x="1136776" y="2791396"/>
                  </a:lnTo>
                  <a:lnTo>
                    <a:pt x="1179085" y="2749638"/>
                  </a:lnTo>
                  <a:lnTo>
                    <a:pt x="1136776" y="2749638"/>
                  </a:lnTo>
                  <a:lnTo>
                    <a:pt x="1136776" y="2245639"/>
                  </a:lnTo>
                  <a:close/>
                </a:path>
                <a:path extrusionOk="0" h="4457700" w="1676400">
                  <a:moveTo>
                    <a:pt x="582421" y="2797162"/>
                  </a:moveTo>
                  <a:lnTo>
                    <a:pt x="552195" y="2797162"/>
                  </a:lnTo>
                  <a:lnTo>
                    <a:pt x="552195" y="3321303"/>
                  </a:lnTo>
                  <a:lnTo>
                    <a:pt x="602614" y="3321303"/>
                  </a:lnTo>
                  <a:lnTo>
                    <a:pt x="625842" y="3298266"/>
                  </a:lnTo>
                  <a:lnTo>
                    <a:pt x="582421" y="3298266"/>
                  </a:lnTo>
                  <a:lnTo>
                    <a:pt x="582421" y="2797162"/>
                  </a:lnTo>
                  <a:close/>
                </a:path>
                <a:path extrusionOk="0" h="4457700" w="1676400">
                  <a:moveTo>
                    <a:pt x="1131061" y="2797162"/>
                  </a:moveTo>
                  <a:lnTo>
                    <a:pt x="1087881" y="2797162"/>
                  </a:lnTo>
                  <a:lnTo>
                    <a:pt x="582421" y="3298266"/>
                  </a:lnTo>
                  <a:lnTo>
                    <a:pt x="625842" y="3298266"/>
                  </a:lnTo>
                  <a:lnTo>
                    <a:pt x="1131061" y="2797162"/>
                  </a:lnTo>
                  <a:close/>
                </a:path>
                <a:path extrusionOk="0" h="4457700" w="1676400">
                  <a:moveTo>
                    <a:pt x="1676158" y="1691258"/>
                  </a:moveTo>
                  <a:lnTo>
                    <a:pt x="1660905" y="1691258"/>
                  </a:lnTo>
                  <a:lnTo>
                    <a:pt x="1660905" y="2215400"/>
                  </a:lnTo>
                  <a:lnTo>
                    <a:pt x="552195" y="2215400"/>
                  </a:lnTo>
                  <a:lnTo>
                    <a:pt x="552195" y="2768358"/>
                  </a:lnTo>
                  <a:lnTo>
                    <a:pt x="582421" y="2768358"/>
                  </a:lnTo>
                  <a:lnTo>
                    <a:pt x="582421" y="2245639"/>
                  </a:lnTo>
                  <a:lnTo>
                    <a:pt x="1676158" y="2245639"/>
                  </a:lnTo>
                  <a:lnTo>
                    <a:pt x="1676158" y="1691258"/>
                  </a:lnTo>
                  <a:close/>
                </a:path>
                <a:path extrusionOk="0" h="4457700" w="1676400">
                  <a:moveTo>
                    <a:pt x="1676158" y="2245639"/>
                  </a:moveTo>
                  <a:lnTo>
                    <a:pt x="1646554" y="2245639"/>
                  </a:lnTo>
                  <a:lnTo>
                    <a:pt x="1136776" y="2749638"/>
                  </a:lnTo>
                  <a:lnTo>
                    <a:pt x="1179085" y="2749638"/>
                  </a:lnTo>
                  <a:lnTo>
                    <a:pt x="1676158" y="2259038"/>
                  </a:lnTo>
                  <a:lnTo>
                    <a:pt x="1676158" y="2245639"/>
                  </a:lnTo>
                  <a:close/>
                </a:path>
                <a:path extrusionOk="0" h="4457700" w="1676400">
                  <a:moveTo>
                    <a:pt x="1676158" y="0"/>
                  </a:moveTo>
                  <a:lnTo>
                    <a:pt x="1660905" y="0"/>
                  </a:lnTo>
                  <a:lnTo>
                    <a:pt x="1106550" y="553669"/>
                  </a:lnTo>
                  <a:lnTo>
                    <a:pt x="1106550" y="1136865"/>
                  </a:lnTo>
                  <a:lnTo>
                    <a:pt x="1660905" y="1136865"/>
                  </a:lnTo>
                  <a:lnTo>
                    <a:pt x="1660905" y="1661020"/>
                  </a:lnTo>
                  <a:lnTo>
                    <a:pt x="1106550" y="1661020"/>
                  </a:lnTo>
                  <a:lnTo>
                    <a:pt x="1106550" y="2215400"/>
                  </a:lnTo>
                  <a:lnTo>
                    <a:pt x="1136776" y="2215400"/>
                  </a:lnTo>
                  <a:lnTo>
                    <a:pt x="1136776" y="1691258"/>
                  </a:lnTo>
                  <a:lnTo>
                    <a:pt x="1676158" y="1691258"/>
                  </a:lnTo>
                  <a:lnTo>
                    <a:pt x="1676158" y="1106627"/>
                  </a:lnTo>
                  <a:lnTo>
                    <a:pt x="1136776" y="1106627"/>
                  </a:lnTo>
                  <a:lnTo>
                    <a:pt x="1136776" y="583907"/>
                  </a:lnTo>
                  <a:lnTo>
                    <a:pt x="1676158" y="583907"/>
                  </a:lnTo>
                  <a:lnTo>
                    <a:pt x="1676158" y="553669"/>
                  </a:lnTo>
                  <a:lnTo>
                    <a:pt x="1148333" y="553669"/>
                  </a:lnTo>
                  <a:lnTo>
                    <a:pt x="1660905" y="42481"/>
                  </a:lnTo>
                  <a:lnTo>
                    <a:pt x="1676158" y="42481"/>
                  </a:lnTo>
                  <a:lnTo>
                    <a:pt x="1676158" y="0"/>
                  </a:lnTo>
                  <a:close/>
                </a:path>
                <a:path extrusionOk="0" h="4457700" w="1676400">
                  <a:moveTo>
                    <a:pt x="1676158" y="583907"/>
                  </a:moveTo>
                  <a:lnTo>
                    <a:pt x="1660905" y="583907"/>
                  </a:lnTo>
                  <a:lnTo>
                    <a:pt x="1660905" y="1106627"/>
                  </a:lnTo>
                  <a:lnTo>
                    <a:pt x="1676158" y="1106627"/>
                  </a:lnTo>
                  <a:lnTo>
                    <a:pt x="1676158" y="583907"/>
                  </a:lnTo>
                  <a:close/>
                </a:path>
                <a:path extrusionOk="0" h="4457700" w="1676400">
                  <a:moveTo>
                    <a:pt x="1676158" y="42481"/>
                  </a:moveTo>
                  <a:lnTo>
                    <a:pt x="1660905" y="42481"/>
                  </a:lnTo>
                  <a:lnTo>
                    <a:pt x="1660905" y="553669"/>
                  </a:lnTo>
                  <a:lnTo>
                    <a:pt x="1676158" y="553669"/>
                  </a:lnTo>
                  <a:lnTo>
                    <a:pt x="1676158" y="42481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688" name="Google Shape;688;p45"/>
            <p:cNvSpPr/>
            <p:nvPr/>
          </p:nvSpPr>
          <p:spPr>
            <a:xfrm>
              <a:off x="17320259" y="3466744"/>
              <a:ext cx="304165" cy="304164"/>
            </a:xfrm>
            <a:custGeom>
              <a:rect b="b" l="l" r="r" t="t"/>
              <a:pathLst>
                <a:path extrusionOk="0" h="304164" w="304165">
                  <a:moveTo>
                    <a:pt x="159893" y="0"/>
                  </a:moveTo>
                  <a:lnTo>
                    <a:pt x="144018" y="0"/>
                  </a:lnTo>
                  <a:lnTo>
                    <a:pt x="136144" y="723"/>
                  </a:lnTo>
                  <a:lnTo>
                    <a:pt x="97282" y="10083"/>
                  </a:lnTo>
                  <a:lnTo>
                    <a:pt x="62611" y="28803"/>
                  </a:lnTo>
                  <a:lnTo>
                    <a:pt x="44704" y="44640"/>
                  </a:lnTo>
                  <a:lnTo>
                    <a:pt x="38862" y="50393"/>
                  </a:lnTo>
                  <a:lnTo>
                    <a:pt x="33909" y="56159"/>
                  </a:lnTo>
                  <a:lnTo>
                    <a:pt x="28829" y="62636"/>
                  </a:lnTo>
                  <a:lnTo>
                    <a:pt x="20193" y="75603"/>
                  </a:lnTo>
                  <a:lnTo>
                    <a:pt x="16637" y="82804"/>
                  </a:lnTo>
                  <a:lnTo>
                    <a:pt x="12954" y="89992"/>
                  </a:lnTo>
                  <a:lnTo>
                    <a:pt x="10160" y="97205"/>
                  </a:lnTo>
                  <a:lnTo>
                    <a:pt x="7239" y="105117"/>
                  </a:lnTo>
                  <a:lnTo>
                    <a:pt x="5080" y="112318"/>
                  </a:lnTo>
                  <a:lnTo>
                    <a:pt x="3683" y="120243"/>
                  </a:lnTo>
                  <a:lnTo>
                    <a:pt x="2159" y="128155"/>
                  </a:lnTo>
                  <a:lnTo>
                    <a:pt x="762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62" y="167754"/>
                  </a:lnTo>
                  <a:lnTo>
                    <a:pt x="2159" y="175679"/>
                  </a:lnTo>
                  <a:lnTo>
                    <a:pt x="5080" y="190804"/>
                  </a:lnTo>
                  <a:lnTo>
                    <a:pt x="8001" y="198716"/>
                  </a:lnTo>
                  <a:lnTo>
                    <a:pt x="10160" y="205917"/>
                  </a:lnTo>
                  <a:lnTo>
                    <a:pt x="13716" y="213118"/>
                  </a:lnTo>
                  <a:lnTo>
                    <a:pt x="16637" y="220319"/>
                  </a:lnTo>
                  <a:lnTo>
                    <a:pt x="20955" y="227520"/>
                  </a:lnTo>
                  <a:lnTo>
                    <a:pt x="44704" y="259194"/>
                  </a:lnTo>
                  <a:lnTo>
                    <a:pt x="56896" y="269278"/>
                  </a:lnTo>
                  <a:lnTo>
                    <a:pt x="62611" y="274320"/>
                  </a:lnTo>
                  <a:lnTo>
                    <a:pt x="97917" y="293039"/>
                  </a:lnTo>
                  <a:lnTo>
                    <a:pt x="105156" y="295910"/>
                  </a:lnTo>
                  <a:lnTo>
                    <a:pt x="113030" y="298069"/>
                  </a:lnTo>
                  <a:lnTo>
                    <a:pt x="120269" y="299516"/>
                  </a:lnTo>
                  <a:lnTo>
                    <a:pt x="136144" y="302399"/>
                  </a:lnTo>
                  <a:lnTo>
                    <a:pt x="144018" y="303110"/>
                  </a:lnTo>
                  <a:lnTo>
                    <a:pt x="151892" y="303110"/>
                  </a:lnTo>
                  <a:lnTo>
                    <a:pt x="151892" y="303834"/>
                  </a:lnTo>
                  <a:lnTo>
                    <a:pt x="159893" y="303834"/>
                  </a:lnTo>
                  <a:lnTo>
                    <a:pt x="167767" y="303110"/>
                  </a:lnTo>
                  <a:lnTo>
                    <a:pt x="183642" y="300240"/>
                  </a:lnTo>
                  <a:lnTo>
                    <a:pt x="190881" y="298792"/>
                  </a:lnTo>
                  <a:lnTo>
                    <a:pt x="198755" y="295910"/>
                  </a:lnTo>
                  <a:lnTo>
                    <a:pt x="205994" y="293763"/>
                  </a:lnTo>
                  <a:lnTo>
                    <a:pt x="213106" y="290156"/>
                  </a:lnTo>
                  <a:lnTo>
                    <a:pt x="220345" y="287274"/>
                  </a:lnTo>
                  <a:lnTo>
                    <a:pt x="227584" y="282956"/>
                  </a:lnTo>
                  <a:lnTo>
                    <a:pt x="234061" y="279361"/>
                  </a:lnTo>
                  <a:lnTo>
                    <a:pt x="241173" y="274320"/>
                  </a:lnTo>
                  <a:lnTo>
                    <a:pt x="247015" y="269989"/>
                  </a:lnTo>
                  <a:lnTo>
                    <a:pt x="253492" y="264236"/>
                  </a:lnTo>
                  <a:lnTo>
                    <a:pt x="259207" y="259194"/>
                  </a:lnTo>
                  <a:lnTo>
                    <a:pt x="264287" y="253441"/>
                  </a:lnTo>
                  <a:lnTo>
                    <a:pt x="269240" y="246951"/>
                  </a:lnTo>
                  <a:lnTo>
                    <a:pt x="274320" y="241198"/>
                  </a:lnTo>
                  <a:lnTo>
                    <a:pt x="293116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93" y="183603"/>
                  </a:lnTo>
                  <a:lnTo>
                    <a:pt x="302387" y="167754"/>
                  </a:lnTo>
                  <a:lnTo>
                    <a:pt x="303149" y="159842"/>
                  </a:lnTo>
                  <a:lnTo>
                    <a:pt x="303149" y="151917"/>
                  </a:lnTo>
                  <a:lnTo>
                    <a:pt x="303911" y="151917"/>
                  </a:lnTo>
                  <a:lnTo>
                    <a:pt x="303911" y="143992"/>
                  </a:lnTo>
                  <a:lnTo>
                    <a:pt x="303149" y="136080"/>
                  </a:lnTo>
                  <a:lnTo>
                    <a:pt x="301752" y="128155"/>
                  </a:lnTo>
                  <a:lnTo>
                    <a:pt x="300228" y="120243"/>
                  </a:lnTo>
                  <a:lnTo>
                    <a:pt x="298831" y="112318"/>
                  </a:lnTo>
                  <a:lnTo>
                    <a:pt x="283718" y="76314"/>
                  </a:lnTo>
                  <a:lnTo>
                    <a:pt x="253492" y="38874"/>
                  </a:lnTo>
                  <a:lnTo>
                    <a:pt x="221107" y="16560"/>
                  </a:lnTo>
                  <a:lnTo>
                    <a:pt x="167767" y="723"/>
                  </a:lnTo>
                  <a:lnTo>
                    <a:pt x="15989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689" name="Google Shape;689;p45"/>
            <p:cNvSpPr/>
            <p:nvPr/>
          </p:nvSpPr>
          <p:spPr>
            <a:xfrm>
              <a:off x="17320219" y="3466722"/>
              <a:ext cx="304165" cy="304164"/>
            </a:xfrm>
            <a:custGeom>
              <a:rect b="b" l="l" r="r" t="t"/>
              <a:pathLst>
                <a:path extrusionOk="0" h="304164" w="304165">
                  <a:moveTo>
                    <a:pt x="0" y="151920"/>
                  </a:moveTo>
                  <a:lnTo>
                    <a:pt x="0" y="143995"/>
                  </a:lnTo>
                  <a:lnTo>
                    <a:pt x="761" y="136083"/>
                  </a:lnTo>
                  <a:lnTo>
                    <a:pt x="2158" y="128158"/>
                  </a:lnTo>
                  <a:lnTo>
                    <a:pt x="3682" y="120233"/>
                  </a:lnTo>
                  <a:lnTo>
                    <a:pt x="5079" y="112321"/>
                  </a:lnTo>
                  <a:lnTo>
                    <a:pt x="7238" y="105120"/>
                  </a:lnTo>
                  <a:lnTo>
                    <a:pt x="10159" y="97195"/>
                  </a:lnTo>
                  <a:lnTo>
                    <a:pt x="12953" y="89993"/>
                  </a:lnTo>
                  <a:lnTo>
                    <a:pt x="16636" y="82792"/>
                  </a:lnTo>
                  <a:lnTo>
                    <a:pt x="20192" y="75604"/>
                  </a:lnTo>
                  <a:lnTo>
                    <a:pt x="44703" y="44641"/>
                  </a:lnTo>
                  <a:lnTo>
                    <a:pt x="50418" y="38875"/>
                  </a:lnTo>
                  <a:lnTo>
                    <a:pt x="82802" y="16561"/>
                  </a:lnTo>
                  <a:lnTo>
                    <a:pt x="120266" y="3606"/>
                  </a:lnTo>
                  <a:lnTo>
                    <a:pt x="128267" y="2159"/>
                  </a:lnTo>
                  <a:lnTo>
                    <a:pt x="136141" y="723"/>
                  </a:lnTo>
                  <a:lnTo>
                    <a:pt x="144015" y="0"/>
                  </a:lnTo>
                  <a:lnTo>
                    <a:pt x="152016" y="0"/>
                  </a:lnTo>
                  <a:lnTo>
                    <a:pt x="159890" y="0"/>
                  </a:lnTo>
                  <a:lnTo>
                    <a:pt x="167764" y="723"/>
                  </a:lnTo>
                  <a:lnTo>
                    <a:pt x="175765" y="2159"/>
                  </a:lnTo>
                  <a:lnTo>
                    <a:pt x="183638" y="3606"/>
                  </a:lnTo>
                  <a:lnTo>
                    <a:pt x="191512" y="5042"/>
                  </a:lnTo>
                  <a:lnTo>
                    <a:pt x="198751" y="7201"/>
                  </a:lnTo>
                  <a:lnTo>
                    <a:pt x="206625" y="10084"/>
                  </a:lnTo>
                  <a:lnTo>
                    <a:pt x="213864" y="12954"/>
                  </a:lnTo>
                  <a:lnTo>
                    <a:pt x="221103" y="16561"/>
                  </a:lnTo>
                  <a:lnTo>
                    <a:pt x="228342" y="20155"/>
                  </a:lnTo>
                  <a:lnTo>
                    <a:pt x="259202" y="44641"/>
                  </a:lnTo>
                  <a:lnTo>
                    <a:pt x="265044" y="50394"/>
                  </a:lnTo>
                  <a:lnTo>
                    <a:pt x="287269" y="82792"/>
                  </a:lnTo>
                  <a:lnTo>
                    <a:pt x="300222" y="120233"/>
                  </a:lnTo>
                  <a:lnTo>
                    <a:pt x="301746" y="128158"/>
                  </a:lnTo>
                  <a:lnTo>
                    <a:pt x="303143" y="136083"/>
                  </a:lnTo>
                  <a:lnTo>
                    <a:pt x="303905" y="143995"/>
                  </a:lnTo>
                  <a:lnTo>
                    <a:pt x="303905" y="151920"/>
                  </a:lnTo>
                  <a:lnTo>
                    <a:pt x="303143" y="151920"/>
                  </a:lnTo>
                  <a:lnTo>
                    <a:pt x="303143" y="159832"/>
                  </a:lnTo>
                  <a:lnTo>
                    <a:pt x="295904" y="198720"/>
                  </a:lnTo>
                  <a:lnTo>
                    <a:pt x="293111" y="205921"/>
                  </a:lnTo>
                  <a:lnTo>
                    <a:pt x="290190" y="213834"/>
                  </a:lnTo>
                  <a:lnTo>
                    <a:pt x="269362" y="246956"/>
                  </a:lnTo>
                  <a:lnTo>
                    <a:pt x="264282" y="253433"/>
                  </a:lnTo>
                  <a:lnTo>
                    <a:pt x="259202" y="259199"/>
                  </a:lnTo>
                  <a:lnTo>
                    <a:pt x="253487" y="264228"/>
                  </a:lnTo>
                  <a:lnTo>
                    <a:pt x="247010" y="269994"/>
                  </a:lnTo>
                  <a:lnTo>
                    <a:pt x="241295" y="274312"/>
                  </a:lnTo>
                  <a:lnTo>
                    <a:pt x="234057" y="279354"/>
                  </a:lnTo>
                  <a:lnTo>
                    <a:pt x="227580" y="282961"/>
                  </a:lnTo>
                  <a:lnTo>
                    <a:pt x="220341" y="287279"/>
                  </a:lnTo>
                  <a:lnTo>
                    <a:pt x="213102" y="290149"/>
                  </a:lnTo>
                  <a:lnTo>
                    <a:pt x="205990" y="293756"/>
                  </a:lnTo>
                  <a:lnTo>
                    <a:pt x="198751" y="295915"/>
                  </a:lnTo>
                  <a:lnTo>
                    <a:pt x="159890" y="303840"/>
                  </a:lnTo>
                  <a:lnTo>
                    <a:pt x="152016" y="303840"/>
                  </a:lnTo>
                  <a:lnTo>
                    <a:pt x="152016" y="303116"/>
                  </a:lnTo>
                  <a:lnTo>
                    <a:pt x="144015" y="303116"/>
                  </a:lnTo>
                  <a:lnTo>
                    <a:pt x="136141" y="302393"/>
                  </a:lnTo>
                  <a:lnTo>
                    <a:pt x="128267" y="300957"/>
                  </a:lnTo>
                  <a:lnTo>
                    <a:pt x="120266" y="299522"/>
                  </a:lnTo>
                  <a:lnTo>
                    <a:pt x="113155" y="298074"/>
                  </a:lnTo>
                  <a:lnTo>
                    <a:pt x="105154" y="295915"/>
                  </a:lnTo>
                  <a:lnTo>
                    <a:pt x="97915" y="293032"/>
                  </a:lnTo>
                  <a:lnTo>
                    <a:pt x="90041" y="290149"/>
                  </a:lnTo>
                  <a:lnTo>
                    <a:pt x="56895" y="269270"/>
                  </a:lnTo>
                  <a:lnTo>
                    <a:pt x="50418" y="264228"/>
                  </a:lnTo>
                  <a:lnTo>
                    <a:pt x="44703" y="259199"/>
                  </a:lnTo>
                  <a:lnTo>
                    <a:pt x="39623" y="253433"/>
                  </a:lnTo>
                  <a:lnTo>
                    <a:pt x="33908" y="246956"/>
                  </a:lnTo>
                  <a:lnTo>
                    <a:pt x="29590" y="241190"/>
                  </a:lnTo>
                  <a:lnTo>
                    <a:pt x="24510" y="234002"/>
                  </a:lnTo>
                  <a:lnTo>
                    <a:pt x="20954" y="227525"/>
                  </a:lnTo>
                  <a:lnTo>
                    <a:pt x="16636" y="220311"/>
                  </a:lnTo>
                  <a:lnTo>
                    <a:pt x="13715" y="213122"/>
                  </a:lnTo>
                  <a:lnTo>
                    <a:pt x="10159" y="205921"/>
                  </a:lnTo>
                  <a:lnTo>
                    <a:pt x="8000" y="198720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grpSp>
        <p:nvGrpSpPr>
          <p:cNvPr id="690" name="Google Shape;690;p45"/>
          <p:cNvGrpSpPr/>
          <p:nvPr/>
        </p:nvGrpSpPr>
        <p:grpSpPr>
          <a:xfrm>
            <a:off x="-7" y="4175296"/>
            <a:ext cx="511827" cy="961866"/>
            <a:chOff x="-14" y="8360625"/>
            <a:chExt cx="1024269" cy="1926044"/>
          </a:xfrm>
        </p:grpSpPr>
        <p:sp>
          <p:nvSpPr>
            <p:cNvPr id="691" name="Google Shape;691;p45"/>
            <p:cNvSpPr/>
            <p:nvPr/>
          </p:nvSpPr>
          <p:spPr>
            <a:xfrm>
              <a:off x="-14" y="9286510"/>
              <a:ext cx="998219" cy="1000125"/>
            </a:xfrm>
            <a:custGeom>
              <a:rect b="b" l="l" r="r" t="t"/>
              <a:pathLst>
                <a:path extrusionOk="0" h="1000125" w="998219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5"/>
                  </a:lnTo>
                  <a:lnTo>
                    <a:pt x="461930" y="173688"/>
                  </a:lnTo>
                  <a:lnTo>
                    <a:pt x="441602" y="214712"/>
                  </a:lnTo>
                  <a:lnTo>
                    <a:pt x="417606" y="254178"/>
                  </a:lnTo>
                  <a:lnTo>
                    <a:pt x="390250" y="291784"/>
                  </a:lnTo>
                  <a:lnTo>
                    <a:pt x="359844" y="327232"/>
                  </a:lnTo>
                  <a:lnTo>
                    <a:pt x="326697" y="360221"/>
                  </a:lnTo>
                  <a:lnTo>
                    <a:pt x="291119" y="390453"/>
                  </a:lnTo>
                  <a:lnTo>
                    <a:pt x="253420" y="417626"/>
                  </a:lnTo>
                  <a:lnTo>
                    <a:pt x="213908" y="441441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7"/>
                  </a:lnTo>
                  <a:lnTo>
                    <a:pt x="253420" y="581716"/>
                  </a:lnTo>
                  <a:lnTo>
                    <a:pt x="291119" y="608907"/>
                  </a:lnTo>
                  <a:lnTo>
                    <a:pt x="326697" y="639163"/>
                  </a:lnTo>
                  <a:lnTo>
                    <a:pt x="359844" y="672184"/>
                  </a:lnTo>
                  <a:lnTo>
                    <a:pt x="390250" y="707671"/>
                  </a:lnTo>
                  <a:lnTo>
                    <a:pt x="417606" y="745326"/>
                  </a:lnTo>
                  <a:lnTo>
                    <a:pt x="441602" y="784849"/>
                  </a:lnTo>
                  <a:lnTo>
                    <a:pt x="461930" y="825942"/>
                  </a:lnTo>
                  <a:lnTo>
                    <a:pt x="478279" y="868306"/>
                  </a:lnTo>
                  <a:lnTo>
                    <a:pt x="490340" y="911641"/>
                  </a:lnTo>
                  <a:lnTo>
                    <a:pt x="497803" y="955649"/>
                  </a:lnTo>
                  <a:lnTo>
                    <a:pt x="500360" y="1000031"/>
                  </a:lnTo>
                  <a:lnTo>
                    <a:pt x="502895" y="955649"/>
                  </a:lnTo>
                  <a:lnTo>
                    <a:pt x="510296" y="911641"/>
                  </a:lnTo>
                  <a:lnTo>
                    <a:pt x="522259" y="868306"/>
                  </a:lnTo>
                  <a:lnTo>
                    <a:pt x="538479" y="825942"/>
                  </a:lnTo>
                  <a:lnTo>
                    <a:pt x="558649" y="784849"/>
                  </a:lnTo>
                  <a:lnTo>
                    <a:pt x="582466" y="745326"/>
                  </a:lnTo>
                  <a:lnTo>
                    <a:pt x="609623" y="707671"/>
                  </a:lnTo>
                  <a:lnTo>
                    <a:pt x="639817" y="672184"/>
                  </a:lnTo>
                  <a:lnTo>
                    <a:pt x="672742" y="639163"/>
                  </a:lnTo>
                  <a:lnTo>
                    <a:pt x="708092" y="608907"/>
                  </a:lnTo>
                  <a:lnTo>
                    <a:pt x="745563" y="581716"/>
                  </a:lnTo>
                  <a:lnTo>
                    <a:pt x="784850" y="557887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1"/>
                  </a:lnTo>
                  <a:lnTo>
                    <a:pt x="745563" y="417626"/>
                  </a:lnTo>
                  <a:lnTo>
                    <a:pt x="708092" y="390453"/>
                  </a:lnTo>
                  <a:lnTo>
                    <a:pt x="672742" y="360221"/>
                  </a:lnTo>
                  <a:lnTo>
                    <a:pt x="639817" y="327232"/>
                  </a:lnTo>
                  <a:lnTo>
                    <a:pt x="609623" y="291784"/>
                  </a:lnTo>
                  <a:lnTo>
                    <a:pt x="582466" y="254178"/>
                  </a:lnTo>
                  <a:lnTo>
                    <a:pt x="558649" y="214712"/>
                  </a:lnTo>
                  <a:lnTo>
                    <a:pt x="538479" y="173688"/>
                  </a:lnTo>
                  <a:lnTo>
                    <a:pt x="522259" y="131405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692" name="Google Shape;692;p45"/>
            <p:cNvSpPr/>
            <p:nvPr/>
          </p:nvSpPr>
          <p:spPr>
            <a:xfrm>
              <a:off x="-14" y="9286505"/>
              <a:ext cx="998219" cy="1000125"/>
            </a:xfrm>
            <a:custGeom>
              <a:rect b="b" l="l" r="r" t="t"/>
              <a:pathLst>
                <a:path extrusionOk="0" h="1000125" w="998219">
                  <a:moveTo>
                    <a:pt x="500360" y="0"/>
                  </a:moveTo>
                  <a:lnTo>
                    <a:pt x="502895" y="44261"/>
                  </a:lnTo>
                  <a:lnTo>
                    <a:pt x="510297" y="88163"/>
                  </a:lnTo>
                  <a:lnTo>
                    <a:pt x="522259" y="131406"/>
                  </a:lnTo>
                  <a:lnTo>
                    <a:pt x="538479" y="173689"/>
                  </a:lnTo>
                  <a:lnTo>
                    <a:pt x="558649" y="214713"/>
                  </a:lnTo>
                  <a:lnTo>
                    <a:pt x="582466" y="254179"/>
                  </a:lnTo>
                  <a:lnTo>
                    <a:pt x="609623" y="291785"/>
                  </a:lnTo>
                  <a:lnTo>
                    <a:pt x="639817" y="327233"/>
                  </a:lnTo>
                  <a:lnTo>
                    <a:pt x="672742" y="360223"/>
                  </a:lnTo>
                  <a:lnTo>
                    <a:pt x="708092" y="390455"/>
                  </a:lnTo>
                  <a:lnTo>
                    <a:pt x="745563" y="417628"/>
                  </a:lnTo>
                  <a:lnTo>
                    <a:pt x="784850" y="441443"/>
                  </a:lnTo>
                  <a:lnTo>
                    <a:pt x="825648" y="461601"/>
                  </a:lnTo>
                  <a:lnTo>
                    <a:pt x="867651" y="477801"/>
                  </a:lnTo>
                  <a:lnTo>
                    <a:pt x="910554" y="489744"/>
                  </a:lnTo>
                  <a:lnTo>
                    <a:pt x="954053" y="497129"/>
                  </a:lnTo>
                  <a:lnTo>
                    <a:pt x="997842" y="499658"/>
                  </a:lnTo>
                  <a:lnTo>
                    <a:pt x="954053" y="502187"/>
                  </a:lnTo>
                  <a:lnTo>
                    <a:pt x="910554" y="509573"/>
                  </a:lnTo>
                  <a:lnTo>
                    <a:pt x="867651" y="521518"/>
                  </a:lnTo>
                  <a:lnTo>
                    <a:pt x="825648" y="537724"/>
                  </a:lnTo>
                  <a:lnTo>
                    <a:pt x="784850" y="557890"/>
                  </a:lnTo>
                  <a:lnTo>
                    <a:pt x="745563" y="581718"/>
                  </a:lnTo>
                  <a:lnTo>
                    <a:pt x="708092" y="608910"/>
                  </a:lnTo>
                  <a:lnTo>
                    <a:pt x="672742" y="639166"/>
                  </a:lnTo>
                  <a:lnTo>
                    <a:pt x="639817" y="672187"/>
                  </a:lnTo>
                  <a:lnTo>
                    <a:pt x="609623" y="707675"/>
                  </a:lnTo>
                  <a:lnTo>
                    <a:pt x="582466" y="745330"/>
                  </a:lnTo>
                  <a:lnTo>
                    <a:pt x="558649" y="784853"/>
                  </a:lnTo>
                  <a:lnTo>
                    <a:pt x="538479" y="825946"/>
                  </a:lnTo>
                  <a:lnTo>
                    <a:pt x="522259" y="868310"/>
                  </a:lnTo>
                  <a:lnTo>
                    <a:pt x="510297" y="911645"/>
                  </a:lnTo>
                  <a:lnTo>
                    <a:pt x="502895" y="955654"/>
                  </a:lnTo>
                  <a:lnTo>
                    <a:pt x="500360" y="1000036"/>
                  </a:lnTo>
                  <a:lnTo>
                    <a:pt x="497804" y="955654"/>
                  </a:lnTo>
                  <a:lnTo>
                    <a:pt x="490340" y="911645"/>
                  </a:lnTo>
                  <a:lnTo>
                    <a:pt x="478279" y="868310"/>
                  </a:lnTo>
                  <a:lnTo>
                    <a:pt x="461930" y="825946"/>
                  </a:lnTo>
                  <a:lnTo>
                    <a:pt x="441603" y="784853"/>
                  </a:lnTo>
                  <a:lnTo>
                    <a:pt x="417606" y="745330"/>
                  </a:lnTo>
                  <a:lnTo>
                    <a:pt x="390250" y="707675"/>
                  </a:lnTo>
                  <a:lnTo>
                    <a:pt x="359844" y="672187"/>
                  </a:lnTo>
                  <a:lnTo>
                    <a:pt x="326697" y="639166"/>
                  </a:lnTo>
                  <a:lnTo>
                    <a:pt x="291119" y="608910"/>
                  </a:lnTo>
                  <a:lnTo>
                    <a:pt x="253420" y="581718"/>
                  </a:lnTo>
                  <a:lnTo>
                    <a:pt x="213908" y="557890"/>
                  </a:lnTo>
                  <a:lnTo>
                    <a:pt x="172894" y="537724"/>
                  </a:lnTo>
                  <a:lnTo>
                    <a:pt x="130687" y="521518"/>
                  </a:lnTo>
                  <a:lnTo>
                    <a:pt x="87595" y="509573"/>
                  </a:lnTo>
                  <a:lnTo>
                    <a:pt x="43930" y="502187"/>
                  </a:lnTo>
                  <a:lnTo>
                    <a:pt x="0" y="499658"/>
                  </a:lnTo>
                  <a:lnTo>
                    <a:pt x="43930" y="497129"/>
                  </a:lnTo>
                  <a:lnTo>
                    <a:pt x="87595" y="489744"/>
                  </a:lnTo>
                  <a:lnTo>
                    <a:pt x="130687" y="477801"/>
                  </a:lnTo>
                  <a:lnTo>
                    <a:pt x="172894" y="461601"/>
                  </a:lnTo>
                  <a:lnTo>
                    <a:pt x="213908" y="441443"/>
                  </a:lnTo>
                  <a:lnTo>
                    <a:pt x="253420" y="417628"/>
                  </a:lnTo>
                  <a:lnTo>
                    <a:pt x="291119" y="390455"/>
                  </a:lnTo>
                  <a:lnTo>
                    <a:pt x="326697" y="360223"/>
                  </a:lnTo>
                  <a:lnTo>
                    <a:pt x="359844" y="327233"/>
                  </a:lnTo>
                  <a:lnTo>
                    <a:pt x="390250" y="291785"/>
                  </a:lnTo>
                  <a:lnTo>
                    <a:pt x="417606" y="254179"/>
                  </a:lnTo>
                  <a:lnTo>
                    <a:pt x="441603" y="214713"/>
                  </a:lnTo>
                  <a:lnTo>
                    <a:pt x="461930" y="173689"/>
                  </a:lnTo>
                  <a:lnTo>
                    <a:pt x="478279" y="131406"/>
                  </a:lnTo>
                  <a:lnTo>
                    <a:pt x="490340" y="88163"/>
                  </a:lnTo>
                  <a:lnTo>
                    <a:pt x="497804" y="44261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693" name="Google Shape;693;p45"/>
            <p:cNvSpPr/>
            <p:nvPr/>
          </p:nvSpPr>
          <p:spPr>
            <a:xfrm>
              <a:off x="-14" y="8360638"/>
              <a:ext cx="998219" cy="1000125"/>
            </a:xfrm>
            <a:custGeom>
              <a:rect b="b" l="l" r="r" t="t"/>
              <a:pathLst>
                <a:path extrusionOk="0" h="1000125" w="998219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6"/>
                  </a:lnTo>
                  <a:lnTo>
                    <a:pt x="461930" y="173689"/>
                  </a:lnTo>
                  <a:lnTo>
                    <a:pt x="441602" y="214713"/>
                  </a:lnTo>
                  <a:lnTo>
                    <a:pt x="417606" y="254179"/>
                  </a:lnTo>
                  <a:lnTo>
                    <a:pt x="390250" y="291785"/>
                  </a:lnTo>
                  <a:lnTo>
                    <a:pt x="359844" y="327233"/>
                  </a:lnTo>
                  <a:lnTo>
                    <a:pt x="326697" y="360222"/>
                  </a:lnTo>
                  <a:lnTo>
                    <a:pt x="291119" y="390453"/>
                  </a:lnTo>
                  <a:lnTo>
                    <a:pt x="253420" y="417627"/>
                  </a:lnTo>
                  <a:lnTo>
                    <a:pt x="213908" y="441442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8"/>
                  </a:lnTo>
                  <a:lnTo>
                    <a:pt x="253420" y="581716"/>
                  </a:lnTo>
                  <a:lnTo>
                    <a:pt x="291119" y="608908"/>
                  </a:lnTo>
                  <a:lnTo>
                    <a:pt x="326697" y="639164"/>
                  </a:lnTo>
                  <a:lnTo>
                    <a:pt x="359844" y="672185"/>
                  </a:lnTo>
                  <a:lnTo>
                    <a:pt x="390250" y="707672"/>
                  </a:lnTo>
                  <a:lnTo>
                    <a:pt x="417606" y="745327"/>
                  </a:lnTo>
                  <a:lnTo>
                    <a:pt x="441602" y="784850"/>
                  </a:lnTo>
                  <a:lnTo>
                    <a:pt x="461930" y="825942"/>
                  </a:lnTo>
                  <a:lnTo>
                    <a:pt x="478279" y="868305"/>
                  </a:lnTo>
                  <a:lnTo>
                    <a:pt x="490340" y="911640"/>
                  </a:lnTo>
                  <a:lnTo>
                    <a:pt x="497803" y="955647"/>
                  </a:lnTo>
                  <a:lnTo>
                    <a:pt x="500360" y="1000028"/>
                  </a:lnTo>
                  <a:lnTo>
                    <a:pt x="502895" y="955647"/>
                  </a:lnTo>
                  <a:lnTo>
                    <a:pt x="510296" y="911640"/>
                  </a:lnTo>
                  <a:lnTo>
                    <a:pt x="522259" y="868305"/>
                  </a:lnTo>
                  <a:lnTo>
                    <a:pt x="538479" y="825942"/>
                  </a:lnTo>
                  <a:lnTo>
                    <a:pt x="558649" y="784850"/>
                  </a:lnTo>
                  <a:lnTo>
                    <a:pt x="582466" y="745327"/>
                  </a:lnTo>
                  <a:lnTo>
                    <a:pt x="609623" y="707672"/>
                  </a:lnTo>
                  <a:lnTo>
                    <a:pt x="639817" y="672185"/>
                  </a:lnTo>
                  <a:lnTo>
                    <a:pt x="672742" y="639164"/>
                  </a:lnTo>
                  <a:lnTo>
                    <a:pt x="708092" y="608908"/>
                  </a:lnTo>
                  <a:lnTo>
                    <a:pt x="745563" y="581716"/>
                  </a:lnTo>
                  <a:lnTo>
                    <a:pt x="784850" y="557888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2"/>
                  </a:lnTo>
                  <a:lnTo>
                    <a:pt x="745563" y="417627"/>
                  </a:lnTo>
                  <a:lnTo>
                    <a:pt x="708092" y="390453"/>
                  </a:lnTo>
                  <a:lnTo>
                    <a:pt x="672742" y="360222"/>
                  </a:lnTo>
                  <a:lnTo>
                    <a:pt x="639817" y="327233"/>
                  </a:lnTo>
                  <a:lnTo>
                    <a:pt x="609623" y="291785"/>
                  </a:lnTo>
                  <a:lnTo>
                    <a:pt x="582466" y="254179"/>
                  </a:lnTo>
                  <a:lnTo>
                    <a:pt x="558649" y="214713"/>
                  </a:lnTo>
                  <a:lnTo>
                    <a:pt x="538479" y="173689"/>
                  </a:lnTo>
                  <a:lnTo>
                    <a:pt x="522259" y="131406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694" name="Google Shape;694;p45"/>
            <p:cNvSpPr/>
            <p:nvPr/>
          </p:nvSpPr>
          <p:spPr>
            <a:xfrm>
              <a:off x="-14" y="8360625"/>
              <a:ext cx="998219" cy="1000125"/>
            </a:xfrm>
            <a:custGeom>
              <a:rect b="b" l="l" r="r" t="t"/>
              <a:pathLst>
                <a:path extrusionOk="0" h="1000125" w="998219">
                  <a:moveTo>
                    <a:pt x="500360" y="0"/>
                  </a:moveTo>
                  <a:lnTo>
                    <a:pt x="502895" y="44262"/>
                  </a:lnTo>
                  <a:lnTo>
                    <a:pt x="510297" y="88165"/>
                  </a:lnTo>
                  <a:lnTo>
                    <a:pt x="522259" y="131408"/>
                  </a:lnTo>
                  <a:lnTo>
                    <a:pt x="538479" y="173691"/>
                  </a:lnTo>
                  <a:lnTo>
                    <a:pt x="558649" y="214715"/>
                  </a:lnTo>
                  <a:lnTo>
                    <a:pt x="582466" y="254180"/>
                  </a:lnTo>
                  <a:lnTo>
                    <a:pt x="609623" y="291786"/>
                  </a:lnTo>
                  <a:lnTo>
                    <a:pt x="639817" y="327234"/>
                  </a:lnTo>
                  <a:lnTo>
                    <a:pt x="672742" y="360223"/>
                  </a:lnTo>
                  <a:lnTo>
                    <a:pt x="708092" y="390453"/>
                  </a:lnTo>
                  <a:lnTo>
                    <a:pt x="745563" y="417626"/>
                  </a:lnTo>
                  <a:lnTo>
                    <a:pt x="784850" y="441440"/>
                  </a:lnTo>
                  <a:lnTo>
                    <a:pt x="825648" y="461597"/>
                  </a:lnTo>
                  <a:lnTo>
                    <a:pt x="867651" y="477797"/>
                  </a:lnTo>
                  <a:lnTo>
                    <a:pt x="910554" y="489739"/>
                  </a:lnTo>
                  <a:lnTo>
                    <a:pt x="954053" y="497125"/>
                  </a:lnTo>
                  <a:lnTo>
                    <a:pt x="997842" y="499653"/>
                  </a:lnTo>
                  <a:lnTo>
                    <a:pt x="954053" y="502182"/>
                  </a:lnTo>
                  <a:lnTo>
                    <a:pt x="910554" y="509568"/>
                  </a:lnTo>
                  <a:lnTo>
                    <a:pt x="867651" y="521514"/>
                  </a:lnTo>
                  <a:lnTo>
                    <a:pt x="825648" y="537720"/>
                  </a:lnTo>
                  <a:lnTo>
                    <a:pt x="784850" y="557887"/>
                  </a:lnTo>
                  <a:lnTo>
                    <a:pt x="745563" y="581716"/>
                  </a:lnTo>
                  <a:lnTo>
                    <a:pt x="708092" y="608909"/>
                  </a:lnTo>
                  <a:lnTo>
                    <a:pt x="672742" y="639166"/>
                  </a:lnTo>
                  <a:lnTo>
                    <a:pt x="639817" y="672188"/>
                  </a:lnTo>
                  <a:lnTo>
                    <a:pt x="609623" y="707676"/>
                  </a:lnTo>
                  <a:lnTo>
                    <a:pt x="582466" y="745331"/>
                  </a:lnTo>
                  <a:lnTo>
                    <a:pt x="558649" y="784855"/>
                  </a:lnTo>
                  <a:lnTo>
                    <a:pt x="538479" y="825949"/>
                  </a:lnTo>
                  <a:lnTo>
                    <a:pt x="522259" y="868312"/>
                  </a:lnTo>
                  <a:lnTo>
                    <a:pt x="510297" y="911648"/>
                  </a:lnTo>
                  <a:lnTo>
                    <a:pt x="502895" y="955655"/>
                  </a:lnTo>
                  <a:lnTo>
                    <a:pt x="500360" y="1000037"/>
                  </a:lnTo>
                  <a:lnTo>
                    <a:pt x="497804" y="955655"/>
                  </a:lnTo>
                  <a:lnTo>
                    <a:pt x="490340" y="911648"/>
                  </a:lnTo>
                  <a:lnTo>
                    <a:pt x="478279" y="868312"/>
                  </a:lnTo>
                  <a:lnTo>
                    <a:pt x="461930" y="825949"/>
                  </a:lnTo>
                  <a:lnTo>
                    <a:pt x="441603" y="784855"/>
                  </a:lnTo>
                  <a:lnTo>
                    <a:pt x="417606" y="745331"/>
                  </a:lnTo>
                  <a:lnTo>
                    <a:pt x="390250" y="707676"/>
                  </a:lnTo>
                  <a:lnTo>
                    <a:pt x="359844" y="672188"/>
                  </a:lnTo>
                  <a:lnTo>
                    <a:pt x="326697" y="639166"/>
                  </a:lnTo>
                  <a:lnTo>
                    <a:pt x="291119" y="608909"/>
                  </a:lnTo>
                  <a:lnTo>
                    <a:pt x="253420" y="581716"/>
                  </a:lnTo>
                  <a:lnTo>
                    <a:pt x="213908" y="557887"/>
                  </a:lnTo>
                  <a:lnTo>
                    <a:pt x="172894" y="537720"/>
                  </a:lnTo>
                  <a:lnTo>
                    <a:pt x="130687" y="521514"/>
                  </a:lnTo>
                  <a:lnTo>
                    <a:pt x="87595" y="509568"/>
                  </a:lnTo>
                  <a:lnTo>
                    <a:pt x="43930" y="502182"/>
                  </a:lnTo>
                  <a:lnTo>
                    <a:pt x="0" y="499653"/>
                  </a:lnTo>
                  <a:lnTo>
                    <a:pt x="43930" y="497125"/>
                  </a:lnTo>
                  <a:lnTo>
                    <a:pt x="87595" y="489739"/>
                  </a:lnTo>
                  <a:lnTo>
                    <a:pt x="130687" y="477797"/>
                  </a:lnTo>
                  <a:lnTo>
                    <a:pt x="172894" y="461597"/>
                  </a:lnTo>
                  <a:lnTo>
                    <a:pt x="213908" y="441440"/>
                  </a:lnTo>
                  <a:lnTo>
                    <a:pt x="253420" y="417626"/>
                  </a:lnTo>
                  <a:lnTo>
                    <a:pt x="291119" y="390453"/>
                  </a:lnTo>
                  <a:lnTo>
                    <a:pt x="326697" y="360223"/>
                  </a:lnTo>
                  <a:lnTo>
                    <a:pt x="359844" y="327234"/>
                  </a:lnTo>
                  <a:lnTo>
                    <a:pt x="390250" y="291786"/>
                  </a:lnTo>
                  <a:lnTo>
                    <a:pt x="417606" y="254180"/>
                  </a:lnTo>
                  <a:lnTo>
                    <a:pt x="441603" y="214715"/>
                  </a:lnTo>
                  <a:lnTo>
                    <a:pt x="461930" y="173691"/>
                  </a:lnTo>
                  <a:lnTo>
                    <a:pt x="478279" y="131408"/>
                  </a:lnTo>
                  <a:lnTo>
                    <a:pt x="490340" y="88165"/>
                  </a:lnTo>
                  <a:lnTo>
                    <a:pt x="497804" y="44262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695" name="Google Shape;695;p45"/>
            <p:cNvSpPr/>
            <p:nvPr/>
          </p:nvSpPr>
          <p:spPr>
            <a:xfrm>
              <a:off x="0" y="8361349"/>
              <a:ext cx="1024255" cy="1925320"/>
            </a:xfrm>
            <a:custGeom>
              <a:rect b="b" l="l" r="r" t="t"/>
              <a:pathLst>
                <a:path extrusionOk="0" h="1925320" w="1024255">
                  <a:moveTo>
                    <a:pt x="0" y="0"/>
                  </a:moveTo>
                  <a:lnTo>
                    <a:pt x="1023744" y="0"/>
                  </a:lnTo>
                  <a:lnTo>
                    <a:pt x="1023744" y="1925192"/>
                  </a:lnTo>
                  <a:lnTo>
                    <a:pt x="0" y="1925192"/>
                  </a:lnTo>
                </a:path>
              </a:pathLst>
            </a:custGeom>
            <a:noFill/>
            <a:ln cap="flat" cmpd="sng" w="3815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grpSp>
        <p:nvGrpSpPr>
          <p:cNvPr id="696" name="Google Shape;696;p45"/>
          <p:cNvGrpSpPr/>
          <p:nvPr/>
        </p:nvGrpSpPr>
        <p:grpSpPr>
          <a:xfrm>
            <a:off x="139596" y="3712537"/>
            <a:ext cx="220213" cy="220081"/>
            <a:chOff x="279360" y="7433995"/>
            <a:chExt cx="440690" cy="440690"/>
          </a:xfrm>
        </p:grpSpPr>
        <p:sp>
          <p:nvSpPr>
            <p:cNvPr id="697" name="Google Shape;697;p45"/>
            <p:cNvSpPr/>
            <p:nvPr/>
          </p:nvSpPr>
          <p:spPr>
            <a:xfrm>
              <a:off x="279360" y="7433995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280" y="0"/>
                  </a:moveTo>
                  <a:lnTo>
                    <a:pt x="208761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81"/>
                  </a:lnTo>
                  <a:lnTo>
                    <a:pt x="56866" y="73431"/>
                  </a:lnTo>
                  <a:lnTo>
                    <a:pt x="30231" y="110147"/>
                  </a:lnTo>
                  <a:lnTo>
                    <a:pt x="7917" y="163410"/>
                  </a:lnTo>
                  <a:lnTo>
                    <a:pt x="5759" y="174929"/>
                  </a:lnTo>
                  <a:lnTo>
                    <a:pt x="3596" y="185737"/>
                  </a:lnTo>
                  <a:lnTo>
                    <a:pt x="718" y="208762"/>
                  </a:lnTo>
                  <a:lnTo>
                    <a:pt x="718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6" y="254838"/>
                  </a:lnTo>
                  <a:lnTo>
                    <a:pt x="14396" y="299478"/>
                  </a:lnTo>
                  <a:lnTo>
                    <a:pt x="35271" y="340499"/>
                  </a:lnTo>
                  <a:lnTo>
                    <a:pt x="72707" y="383705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1" y="440575"/>
                  </a:lnTo>
                  <a:lnTo>
                    <a:pt x="231799" y="440575"/>
                  </a:lnTo>
                  <a:lnTo>
                    <a:pt x="277152" y="433374"/>
                  </a:lnTo>
                  <a:lnTo>
                    <a:pt x="320342" y="416814"/>
                  </a:lnTo>
                  <a:lnTo>
                    <a:pt x="359215" y="391617"/>
                  </a:lnTo>
                  <a:lnTo>
                    <a:pt x="391610" y="359219"/>
                  </a:lnTo>
                  <a:lnTo>
                    <a:pt x="416807" y="320344"/>
                  </a:lnTo>
                  <a:lnTo>
                    <a:pt x="433367" y="277164"/>
                  </a:lnTo>
                  <a:lnTo>
                    <a:pt x="440565" y="231800"/>
                  </a:lnTo>
                  <a:lnTo>
                    <a:pt x="440565" y="220281"/>
                  </a:lnTo>
                  <a:lnTo>
                    <a:pt x="440565" y="208762"/>
                  </a:lnTo>
                  <a:lnTo>
                    <a:pt x="432648" y="163410"/>
                  </a:lnTo>
                  <a:lnTo>
                    <a:pt x="416088" y="120230"/>
                  </a:lnTo>
                  <a:lnTo>
                    <a:pt x="390892" y="82067"/>
                  </a:lnTo>
                  <a:lnTo>
                    <a:pt x="349859" y="42481"/>
                  </a:lnTo>
                  <a:lnTo>
                    <a:pt x="309547" y="19443"/>
                  </a:lnTo>
                  <a:lnTo>
                    <a:pt x="265633" y="5765"/>
                  </a:lnTo>
                  <a:lnTo>
                    <a:pt x="254833" y="3606"/>
                  </a:lnTo>
                  <a:lnTo>
                    <a:pt x="231799" y="723"/>
                  </a:lnTo>
                  <a:lnTo>
                    <a:pt x="220280" y="723"/>
                  </a:lnTo>
                  <a:lnTo>
                    <a:pt x="22028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698" name="Google Shape;698;p45"/>
            <p:cNvSpPr/>
            <p:nvPr/>
          </p:nvSpPr>
          <p:spPr>
            <a:xfrm>
              <a:off x="279360" y="7433995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5" y="220281"/>
                  </a:moveTo>
                  <a:lnTo>
                    <a:pt x="440565" y="231800"/>
                  </a:lnTo>
                  <a:lnTo>
                    <a:pt x="439126" y="243319"/>
                  </a:lnTo>
                  <a:lnTo>
                    <a:pt x="429765" y="288671"/>
                  </a:lnTo>
                  <a:lnTo>
                    <a:pt x="411048" y="330428"/>
                  </a:lnTo>
                  <a:lnTo>
                    <a:pt x="383693" y="367855"/>
                  </a:lnTo>
                  <a:lnTo>
                    <a:pt x="375775" y="375780"/>
                  </a:lnTo>
                  <a:lnTo>
                    <a:pt x="367858" y="383705"/>
                  </a:lnTo>
                  <a:lnTo>
                    <a:pt x="330423" y="411060"/>
                  </a:lnTo>
                  <a:lnTo>
                    <a:pt x="288672" y="429768"/>
                  </a:lnTo>
                  <a:lnTo>
                    <a:pt x="243319" y="439127"/>
                  </a:lnTo>
                  <a:lnTo>
                    <a:pt x="231799" y="440575"/>
                  </a:lnTo>
                  <a:lnTo>
                    <a:pt x="220280" y="440575"/>
                  </a:lnTo>
                  <a:lnTo>
                    <a:pt x="208761" y="440575"/>
                  </a:lnTo>
                  <a:lnTo>
                    <a:pt x="197246" y="439127"/>
                  </a:lnTo>
                  <a:lnTo>
                    <a:pt x="151893" y="429768"/>
                  </a:lnTo>
                  <a:lnTo>
                    <a:pt x="110136" y="411060"/>
                  </a:lnTo>
                  <a:lnTo>
                    <a:pt x="72707" y="383705"/>
                  </a:lnTo>
                  <a:lnTo>
                    <a:pt x="64789" y="375780"/>
                  </a:lnTo>
                  <a:lnTo>
                    <a:pt x="56866" y="367855"/>
                  </a:lnTo>
                  <a:lnTo>
                    <a:pt x="29512" y="330428"/>
                  </a:lnTo>
                  <a:lnTo>
                    <a:pt x="10795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18" y="220281"/>
                  </a:lnTo>
                  <a:lnTo>
                    <a:pt x="718" y="208762"/>
                  </a:lnTo>
                  <a:lnTo>
                    <a:pt x="2157" y="197243"/>
                  </a:lnTo>
                  <a:lnTo>
                    <a:pt x="3596" y="185737"/>
                  </a:lnTo>
                  <a:lnTo>
                    <a:pt x="5759" y="174929"/>
                  </a:lnTo>
                  <a:lnTo>
                    <a:pt x="7917" y="163410"/>
                  </a:lnTo>
                  <a:lnTo>
                    <a:pt x="24471" y="120230"/>
                  </a:lnTo>
                  <a:lnTo>
                    <a:pt x="49668" y="82067"/>
                  </a:lnTo>
                  <a:lnTo>
                    <a:pt x="82063" y="49669"/>
                  </a:lnTo>
                  <a:lnTo>
                    <a:pt x="100780" y="36004"/>
                  </a:lnTo>
                  <a:lnTo>
                    <a:pt x="110136" y="29514"/>
                  </a:lnTo>
                  <a:lnTo>
                    <a:pt x="152613" y="10807"/>
                  </a:lnTo>
                  <a:lnTo>
                    <a:pt x="197246" y="1447"/>
                  </a:lnTo>
                  <a:lnTo>
                    <a:pt x="208761" y="0"/>
                  </a:lnTo>
                  <a:lnTo>
                    <a:pt x="220280" y="0"/>
                  </a:lnTo>
                  <a:lnTo>
                    <a:pt x="220280" y="723"/>
                  </a:lnTo>
                  <a:lnTo>
                    <a:pt x="231799" y="723"/>
                  </a:lnTo>
                  <a:lnTo>
                    <a:pt x="243319" y="2159"/>
                  </a:lnTo>
                  <a:lnTo>
                    <a:pt x="254833" y="3606"/>
                  </a:lnTo>
                  <a:lnTo>
                    <a:pt x="265633" y="5765"/>
                  </a:lnTo>
                  <a:lnTo>
                    <a:pt x="277152" y="7924"/>
                  </a:lnTo>
                  <a:lnTo>
                    <a:pt x="320342" y="24472"/>
                  </a:lnTo>
                  <a:lnTo>
                    <a:pt x="358496" y="49669"/>
                  </a:lnTo>
                  <a:lnTo>
                    <a:pt x="390892" y="82067"/>
                  </a:lnTo>
                  <a:lnTo>
                    <a:pt x="404568" y="100787"/>
                  </a:lnTo>
                  <a:lnTo>
                    <a:pt x="411048" y="110147"/>
                  </a:lnTo>
                  <a:lnTo>
                    <a:pt x="416088" y="120230"/>
                  </a:lnTo>
                  <a:lnTo>
                    <a:pt x="421128" y="131025"/>
                  </a:lnTo>
                  <a:lnTo>
                    <a:pt x="425444" y="141820"/>
                  </a:lnTo>
                  <a:lnTo>
                    <a:pt x="429765" y="152615"/>
                  </a:lnTo>
                  <a:lnTo>
                    <a:pt x="439126" y="197243"/>
                  </a:lnTo>
                  <a:lnTo>
                    <a:pt x="440565" y="208762"/>
                  </a:lnTo>
                  <a:lnTo>
                    <a:pt x="440565" y="220281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grpSp>
        <p:nvGrpSpPr>
          <p:cNvPr id="699" name="Google Shape;699;p45"/>
          <p:cNvGrpSpPr/>
          <p:nvPr/>
        </p:nvGrpSpPr>
        <p:grpSpPr>
          <a:xfrm>
            <a:off x="8666772" y="3932630"/>
            <a:ext cx="286531" cy="285726"/>
            <a:chOff x="1153437" y="790558"/>
            <a:chExt cx="573406" cy="572139"/>
          </a:xfrm>
        </p:grpSpPr>
        <p:sp>
          <p:nvSpPr>
            <p:cNvPr id="700" name="Google Shape;700;p45"/>
            <p:cNvSpPr/>
            <p:nvPr/>
          </p:nvSpPr>
          <p:spPr>
            <a:xfrm>
              <a:off x="1153438" y="790562"/>
              <a:ext cx="573405" cy="572135"/>
            </a:xfrm>
            <a:custGeom>
              <a:rect b="b" l="l" r="r" t="t"/>
              <a:pathLst>
                <a:path extrusionOk="0" h="572135" w="573405">
                  <a:moveTo>
                    <a:pt x="286513" y="0"/>
                  </a:moveTo>
                  <a:lnTo>
                    <a:pt x="282378" y="42417"/>
                  </a:lnTo>
                  <a:lnTo>
                    <a:pt x="270538" y="84019"/>
                  </a:lnTo>
                  <a:lnTo>
                    <a:pt x="251838" y="123946"/>
                  </a:lnTo>
                  <a:lnTo>
                    <a:pt x="227127" y="161338"/>
                  </a:lnTo>
                  <a:lnTo>
                    <a:pt x="197249" y="195337"/>
                  </a:lnTo>
                  <a:lnTo>
                    <a:pt x="163052" y="225081"/>
                  </a:lnTo>
                  <a:lnTo>
                    <a:pt x="125382" y="249712"/>
                  </a:lnTo>
                  <a:lnTo>
                    <a:pt x="85086" y="268369"/>
                  </a:lnTo>
                  <a:lnTo>
                    <a:pt x="43009" y="280194"/>
                  </a:lnTo>
                  <a:lnTo>
                    <a:pt x="0" y="284327"/>
                  </a:lnTo>
                  <a:lnTo>
                    <a:pt x="43009" y="288521"/>
                  </a:lnTo>
                  <a:lnTo>
                    <a:pt x="85086" y="300514"/>
                  </a:lnTo>
                  <a:lnTo>
                    <a:pt x="125382" y="319426"/>
                  </a:lnTo>
                  <a:lnTo>
                    <a:pt x="163052" y="344375"/>
                  </a:lnTo>
                  <a:lnTo>
                    <a:pt x="197249" y="374481"/>
                  </a:lnTo>
                  <a:lnTo>
                    <a:pt x="227127" y="408863"/>
                  </a:lnTo>
                  <a:lnTo>
                    <a:pt x="251838" y="446639"/>
                  </a:lnTo>
                  <a:lnTo>
                    <a:pt x="270538" y="486929"/>
                  </a:lnTo>
                  <a:lnTo>
                    <a:pt x="282378" y="528851"/>
                  </a:lnTo>
                  <a:lnTo>
                    <a:pt x="286513" y="571525"/>
                  </a:lnTo>
                  <a:lnTo>
                    <a:pt x="290628" y="528851"/>
                  </a:lnTo>
                  <a:lnTo>
                    <a:pt x="302418" y="486929"/>
                  </a:lnTo>
                  <a:lnTo>
                    <a:pt x="321050" y="446639"/>
                  </a:lnTo>
                  <a:lnTo>
                    <a:pt x="345690" y="408863"/>
                  </a:lnTo>
                  <a:lnTo>
                    <a:pt x="375505" y="374481"/>
                  </a:lnTo>
                  <a:lnTo>
                    <a:pt x="409661" y="344375"/>
                  </a:lnTo>
                  <a:lnTo>
                    <a:pt x="447324" y="319426"/>
                  </a:lnTo>
                  <a:lnTo>
                    <a:pt x="487661" y="300514"/>
                  </a:lnTo>
                  <a:lnTo>
                    <a:pt x="529839" y="288521"/>
                  </a:lnTo>
                  <a:lnTo>
                    <a:pt x="573025" y="284327"/>
                  </a:lnTo>
                  <a:lnTo>
                    <a:pt x="529839" y="280194"/>
                  </a:lnTo>
                  <a:lnTo>
                    <a:pt x="487661" y="268369"/>
                  </a:lnTo>
                  <a:lnTo>
                    <a:pt x="447324" y="249712"/>
                  </a:lnTo>
                  <a:lnTo>
                    <a:pt x="409661" y="225081"/>
                  </a:lnTo>
                  <a:lnTo>
                    <a:pt x="375505" y="195337"/>
                  </a:lnTo>
                  <a:lnTo>
                    <a:pt x="345690" y="161338"/>
                  </a:lnTo>
                  <a:lnTo>
                    <a:pt x="321050" y="123946"/>
                  </a:lnTo>
                  <a:lnTo>
                    <a:pt x="302418" y="84019"/>
                  </a:lnTo>
                  <a:lnTo>
                    <a:pt x="290628" y="42417"/>
                  </a:lnTo>
                  <a:lnTo>
                    <a:pt x="28651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701" name="Google Shape;701;p45"/>
            <p:cNvSpPr/>
            <p:nvPr/>
          </p:nvSpPr>
          <p:spPr>
            <a:xfrm>
              <a:off x="1153437" y="790558"/>
              <a:ext cx="573405" cy="572135"/>
            </a:xfrm>
            <a:custGeom>
              <a:rect b="b" l="l" r="r" t="t"/>
              <a:pathLst>
                <a:path extrusionOk="0" h="572135" w="573405">
                  <a:moveTo>
                    <a:pt x="0" y="284328"/>
                  </a:moveTo>
                  <a:lnTo>
                    <a:pt x="43007" y="280196"/>
                  </a:lnTo>
                  <a:lnTo>
                    <a:pt x="85081" y="268371"/>
                  </a:lnTo>
                  <a:lnTo>
                    <a:pt x="125376" y="249714"/>
                  </a:lnTo>
                  <a:lnTo>
                    <a:pt x="163046" y="225084"/>
                  </a:lnTo>
                  <a:lnTo>
                    <a:pt x="197243" y="195340"/>
                  </a:lnTo>
                  <a:lnTo>
                    <a:pt x="227120" y="161342"/>
                  </a:lnTo>
                  <a:lnTo>
                    <a:pt x="251832" y="123949"/>
                  </a:lnTo>
                  <a:lnTo>
                    <a:pt x="270532" y="84022"/>
                  </a:lnTo>
                  <a:lnTo>
                    <a:pt x="282373" y="42419"/>
                  </a:lnTo>
                  <a:lnTo>
                    <a:pt x="286508" y="0"/>
                  </a:lnTo>
                  <a:lnTo>
                    <a:pt x="290623" y="42419"/>
                  </a:lnTo>
                  <a:lnTo>
                    <a:pt x="302414" y="84022"/>
                  </a:lnTo>
                  <a:lnTo>
                    <a:pt x="321046" y="123949"/>
                  </a:lnTo>
                  <a:lnTo>
                    <a:pt x="345687" y="161342"/>
                  </a:lnTo>
                  <a:lnTo>
                    <a:pt x="375502" y="195340"/>
                  </a:lnTo>
                  <a:lnTo>
                    <a:pt x="409658" y="225084"/>
                  </a:lnTo>
                  <a:lnTo>
                    <a:pt x="447321" y="249714"/>
                  </a:lnTo>
                  <a:lnTo>
                    <a:pt x="487658" y="268371"/>
                  </a:lnTo>
                  <a:lnTo>
                    <a:pt x="529835" y="280196"/>
                  </a:lnTo>
                  <a:lnTo>
                    <a:pt x="573018" y="284328"/>
                  </a:lnTo>
                  <a:lnTo>
                    <a:pt x="529835" y="288522"/>
                  </a:lnTo>
                  <a:lnTo>
                    <a:pt x="487658" y="300516"/>
                  </a:lnTo>
                  <a:lnTo>
                    <a:pt x="447321" y="319428"/>
                  </a:lnTo>
                  <a:lnTo>
                    <a:pt x="409658" y="344379"/>
                  </a:lnTo>
                  <a:lnTo>
                    <a:pt x="375502" y="374487"/>
                  </a:lnTo>
                  <a:lnTo>
                    <a:pt x="345687" y="408870"/>
                  </a:lnTo>
                  <a:lnTo>
                    <a:pt x="321046" y="446648"/>
                  </a:lnTo>
                  <a:lnTo>
                    <a:pt x="302414" y="486940"/>
                  </a:lnTo>
                  <a:lnTo>
                    <a:pt x="290623" y="528864"/>
                  </a:lnTo>
                  <a:lnTo>
                    <a:pt x="286508" y="571540"/>
                  </a:lnTo>
                  <a:lnTo>
                    <a:pt x="282373" y="528864"/>
                  </a:lnTo>
                  <a:lnTo>
                    <a:pt x="270532" y="486940"/>
                  </a:lnTo>
                  <a:lnTo>
                    <a:pt x="251832" y="446648"/>
                  </a:lnTo>
                  <a:lnTo>
                    <a:pt x="227120" y="408870"/>
                  </a:lnTo>
                  <a:lnTo>
                    <a:pt x="197243" y="374487"/>
                  </a:lnTo>
                  <a:lnTo>
                    <a:pt x="163046" y="344379"/>
                  </a:lnTo>
                  <a:lnTo>
                    <a:pt x="125376" y="319428"/>
                  </a:lnTo>
                  <a:lnTo>
                    <a:pt x="85081" y="300516"/>
                  </a:lnTo>
                  <a:lnTo>
                    <a:pt x="43007" y="288522"/>
                  </a:lnTo>
                  <a:lnTo>
                    <a:pt x="0" y="284328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grpSp>
        <p:nvGrpSpPr>
          <p:cNvPr id="702" name="Google Shape;702;p45"/>
          <p:cNvGrpSpPr/>
          <p:nvPr/>
        </p:nvGrpSpPr>
        <p:grpSpPr>
          <a:xfrm>
            <a:off x="8699928" y="4086637"/>
            <a:ext cx="220213" cy="220081"/>
            <a:chOff x="17410302" y="8989911"/>
            <a:chExt cx="440690" cy="440690"/>
          </a:xfrm>
        </p:grpSpPr>
        <p:sp>
          <p:nvSpPr>
            <p:cNvPr id="703" name="Google Shape;703;p45"/>
            <p:cNvSpPr/>
            <p:nvPr/>
          </p:nvSpPr>
          <p:spPr>
            <a:xfrm>
              <a:off x="17410302" y="8989911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345" y="0"/>
                  </a:moveTo>
                  <a:lnTo>
                    <a:pt x="208788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100838" y="36004"/>
                  </a:lnTo>
                  <a:lnTo>
                    <a:pt x="91440" y="42481"/>
                  </a:lnTo>
                  <a:lnTo>
                    <a:pt x="56896" y="73432"/>
                  </a:lnTo>
                  <a:lnTo>
                    <a:pt x="30226" y="110148"/>
                  </a:lnTo>
                  <a:lnTo>
                    <a:pt x="11557" y="152618"/>
                  </a:lnTo>
                  <a:lnTo>
                    <a:pt x="7874" y="163418"/>
                  </a:lnTo>
                  <a:lnTo>
                    <a:pt x="5715" y="174937"/>
                  </a:lnTo>
                  <a:lnTo>
                    <a:pt x="3556" y="185737"/>
                  </a:lnTo>
                  <a:lnTo>
                    <a:pt x="762" y="208771"/>
                  </a:lnTo>
                  <a:lnTo>
                    <a:pt x="762" y="220290"/>
                  </a:lnTo>
                  <a:lnTo>
                    <a:pt x="0" y="220290"/>
                  </a:lnTo>
                  <a:lnTo>
                    <a:pt x="0" y="231810"/>
                  </a:lnTo>
                  <a:lnTo>
                    <a:pt x="7239" y="277158"/>
                  </a:lnTo>
                  <a:lnTo>
                    <a:pt x="23749" y="320352"/>
                  </a:lnTo>
                  <a:lnTo>
                    <a:pt x="29591" y="330433"/>
                  </a:lnTo>
                  <a:lnTo>
                    <a:pt x="35306" y="340508"/>
                  </a:lnTo>
                  <a:lnTo>
                    <a:pt x="64770" y="375786"/>
                  </a:lnTo>
                  <a:lnTo>
                    <a:pt x="100076" y="405298"/>
                  </a:lnTo>
                  <a:lnTo>
                    <a:pt x="141097" y="426175"/>
                  </a:lnTo>
                  <a:lnTo>
                    <a:pt x="185801" y="437694"/>
                  </a:lnTo>
                  <a:lnTo>
                    <a:pt x="208788" y="440571"/>
                  </a:lnTo>
                  <a:lnTo>
                    <a:pt x="231775" y="440571"/>
                  </a:lnTo>
                  <a:lnTo>
                    <a:pt x="277114" y="433373"/>
                  </a:lnTo>
                  <a:lnTo>
                    <a:pt x="320421" y="416817"/>
                  </a:lnTo>
                  <a:lnTo>
                    <a:pt x="359283" y="391622"/>
                  </a:lnTo>
                  <a:lnTo>
                    <a:pt x="391668" y="359227"/>
                  </a:lnTo>
                  <a:lnTo>
                    <a:pt x="416814" y="320352"/>
                  </a:lnTo>
                  <a:lnTo>
                    <a:pt x="433324" y="277158"/>
                  </a:lnTo>
                  <a:lnTo>
                    <a:pt x="440563" y="231810"/>
                  </a:lnTo>
                  <a:lnTo>
                    <a:pt x="440563" y="220290"/>
                  </a:lnTo>
                  <a:lnTo>
                    <a:pt x="440563" y="208771"/>
                  </a:lnTo>
                  <a:lnTo>
                    <a:pt x="432689" y="163418"/>
                  </a:lnTo>
                  <a:lnTo>
                    <a:pt x="416052" y="120228"/>
                  </a:lnTo>
                  <a:lnTo>
                    <a:pt x="390906" y="82073"/>
                  </a:lnTo>
                  <a:lnTo>
                    <a:pt x="349885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31775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704" name="Google Shape;704;p45"/>
            <p:cNvSpPr/>
            <p:nvPr/>
          </p:nvSpPr>
          <p:spPr>
            <a:xfrm>
              <a:off x="17410302" y="8989911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3" y="220290"/>
                  </a:moveTo>
                  <a:lnTo>
                    <a:pt x="440563" y="231810"/>
                  </a:lnTo>
                  <a:lnTo>
                    <a:pt x="439166" y="243324"/>
                  </a:lnTo>
                  <a:lnTo>
                    <a:pt x="437769" y="254843"/>
                  </a:lnTo>
                  <a:lnTo>
                    <a:pt x="426212" y="299477"/>
                  </a:lnTo>
                  <a:lnTo>
                    <a:pt x="405257" y="340508"/>
                  </a:lnTo>
                  <a:lnTo>
                    <a:pt x="375793" y="375786"/>
                  </a:lnTo>
                  <a:lnTo>
                    <a:pt x="340487" y="405298"/>
                  </a:lnTo>
                  <a:lnTo>
                    <a:pt x="299466" y="426175"/>
                  </a:lnTo>
                  <a:lnTo>
                    <a:pt x="254889" y="437694"/>
                  </a:lnTo>
                  <a:lnTo>
                    <a:pt x="231775" y="440571"/>
                  </a:lnTo>
                  <a:lnTo>
                    <a:pt x="220345" y="440571"/>
                  </a:lnTo>
                  <a:lnTo>
                    <a:pt x="208788" y="440571"/>
                  </a:lnTo>
                  <a:lnTo>
                    <a:pt x="163449" y="433373"/>
                  </a:lnTo>
                  <a:lnTo>
                    <a:pt x="120269" y="416817"/>
                  </a:lnTo>
                  <a:lnTo>
                    <a:pt x="81407" y="391622"/>
                  </a:lnTo>
                  <a:lnTo>
                    <a:pt x="49022" y="359227"/>
                  </a:lnTo>
                  <a:lnTo>
                    <a:pt x="29591" y="330433"/>
                  </a:lnTo>
                  <a:lnTo>
                    <a:pt x="23749" y="320352"/>
                  </a:lnTo>
                  <a:lnTo>
                    <a:pt x="7239" y="277158"/>
                  </a:lnTo>
                  <a:lnTo>
                    <a:pt x="0" y="231810"/>
                  </a:lnTo>
                  <a:lnTo>
                    <a:pt x="0" y="220290"/>
                  </a:lnTo>
                  <a:lnTo>
                    <a:pt x="762" y="220290"/>
                  </a:lnTo>
                  <a:lnTo>
                    <a:pt x="762" y="208771"/>
                  </a:lnTo>
                  <a:lnTo>
                    <a:pt x="2159" y="197252"/>
                  </a:lnTo>
                  <a:lnTo>
                    <a:pt x="3556" y="185737"/>
                  </a:lnTo>
                  <a:lnTo>
                    <a:pt x="5715" y="174937"/>
                  </a:lnTo>
                  <a:lnTo>
                    <a:pt x="7874" y="163418"/>
                  </a:lnTo>
                  <a:lnTo>
                    <a:pt x="11557" y="152618"/>
                  </a:lnTo>
                  <a:lnTo>
                    <a:pt x="15113" y="141823"/>
                  </a:lnTo>
                  <a:lnTo>
                    <a:pt x="19431" y="131023"/>
                  </a:lnTo>
                  <a:lnTo>
                    <a:pt x="42545" y="90711"/>
                  </a:lnTo>
                  <a:lnTo>
                    <a:pt x="73406" y="56876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667" y="73432"/>
                  </a:lnTo>
                  <a:lnTo>
                    <a:pt x="404622" y="100792"/>
                  </a:lnTo>
                  <a:lnTo>
                    <a:pt x="411099" y="110148"/>
                  </a:lnTo>
                  <a:lnTo>
                    <a:pt x="416052" y="120228"/>
                  </a:lnTo>
                  <a:lnTo>
                    <a:pt x="421132" y="131023"/>
                  </a:lnTo>
                  <a:lnTo>
                    <a:pt x="425450" y="141823"/>
                  </a:lnTo>
                  <a:lnTo>
                    <a:pt x="429768" y="152618"/>
                  </a:lnTo>
                  <a:lnTo>
                    <a:pt x="439166" y="197252"/>
                  </a:lnTo>
                  <a:lnTo>
                    <a:pt x="440563" y="208771"/>
                  </a:lnTo>
                  <a:lnTo>
                    <a:pt x="440563" y="220290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pic>
        <p:nvPicPr>
          <p:cNvPr descr="Detecção de objetos com Yolov5n, utilizando Raspberry pi 4, e câmera 720px" id="705" name="Google Shape;705;p45" title="Yolov5n float32-16-int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8012" y="1151552"/>
            <a:ext cx="5976750" cy="3361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0" name="Google Shape;710;p46"/>
          <p:cNvGrpSpPr/>
          <p:nvPr/>
        </p:nvGrpSpPr>
        <p:grpSpPr>
          <a:xfrm>
            <a:off x="8300162" y="0"/>
            <a:ext cx="837618" cy="2226102"/>
            <a:chOff x="16611852" y="0"/>
            <a:chExt cx="1676400" cy="4457700"/>
          </a:xfrm>
        </p:grpSpPr>
        <p:sp>
          <p:nvSpPr>
            <p:cNvPr id="711" name="Google Shape;711;p46"/>
            <p:cNvSpPr/>
            <p:nvPr/>
          </p:nvSpPr>
          <p:spPr>
            <a:xfrm>
              <a:off x="16611852" y="0"/>
              <a:ext cx="1676400" cy="4457700"/>
            </a:xfrm>
            <a:custGeom>
              <a:rect b="b" l="l" r="r" t="t"/>
              <a:pathLst>
                <a:path extrusionOk="0" h="4457700" w="1676400">
                  <a:moveTo>
                    <a:pt x="582421" y="3351542"/>
                  </a:moveTo>
                  <a:lnTo>
                    <a:pt x="527684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21" y="4457699"/>
                  </a:lnTo>
                  <a:lnTo>
                    <a:pt x="582421" y="4428654"/>
                  </a:lnTo>
                  <a:lnTo>
                    <a:pt x="29463" y="4428654"/>
                  </a:lnTo>
                  <a:lnTo>
                    <a:pt x="29463" y="3904500"/>
                  </a:lnTo>
                  <a:lnTo>
                    <a:pt x="1136776" y="3904500"/>
                  </a:lnTo>
                  <a:lnTo>
                    <a:pt x="1136776" y="3874261"/>
                  </a:lnTo>
                  <a:lnTo>
                    <a:pt x="42417" y="3874261"/>
                  </a:lnTo>
                  <a:lnTo>
                    <a:pt x="552195" y="3370262"/>
                  </a:lnTo>
                  <a:lnTo>
                    <a:pt x="582421" y="3370262"/>
                  </a:lnTo>
                  <a:lnTo>
                    <a:pt x="582421" y="3351542"/>
                  </a:lnTo>
                  <a:close/>
                </a:path>
                <a:path extrusionOk="0" h="4457700" w="1676400">
                  <a:moveTo>
                    <a:pt x="582421" y="3904500"/>
                  </a:moveTo>
                  <a:lnTo>
                    <a:pt x="552195" y="3904500"/>
                  </a:lnTo>
                  <a:lnTo>
                    <a:pt x="552195" y="4428654"/>
                  </a:lnTo>
                  <a:lnTo>
                    <a:pt x="582421" y="4428654"/>
                  </a:lnTo>
                  <a:lnTo>
                    <a:pt x="582421" y="3904500"/>
                  </a:lnTo>
                  <a:close/>
                </a:path>
                <a:path extrusionOk="0" h="4457700" w="1676400">
                  <a:moveTo>
                    <a:pt x="582421" y="3370262"/>
                  </a:moveTo>
                  <a:lnTo>
                    <a:pt x="552195" y="3370262"/>
                  </a:lnTo>
                  <a:lnTo>
                    <a:pt x="552195" y="3874261"/>
                  </a:lnTo>
                  <a:lnTo>
                    <a:pt x="582421" y="3874261"/>
                  </a:lnTo>
                  <a:lnTo>
                    <a:pt x="582421" y="3370262"/>
                  </a:lnTo>
                  <a:close/>
                </a:path>
                <a:path extrusionOk="0" h="4457700" w="1676400">
                  <a:moveTo>
                    <a:pt x="1136776" y="2245639"/>
                  </a:moveTo>
                  <a:lnTo>
                    <a:pt x="1106550" y="2245639"/>
                  </a:lnTo>
                  <a:lnTo>
                    <a:pt x="1106550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50" y="3351542"/>
                  </a:lnTo>
                  <a:lnTo>
                    <a:pt x="1106550" y="3874261"/>
                  </a:lnTo>
                  <a:lnTo>
                    <a:pt x="1136776" y="3874261"/>
                  </a:lnTo>
                  <a:lnTo>
                    <a:pt x="1136776" y="3321303"/>
                  </a:lnTo>
                  <a:lnTo>
                    <a:pt x="29463" y="3321303"/>
                  </a:lnTo>
                  <a:lnTo>
                    <a:pt x="29463" y="2797162"/>
                  </a:lnTo>
                  <a:lnTo>
                    <a:pt x="1136776" y="2797162"/>
                  </a:lnTo>
                  <a:lnTo>
                    <a:pt x="1136776" y="2791396"/>
                  </a:lnTo>
                  <a:lnTo>
                    <a:pt x="1179085" y="2749638"/>
                  </a:lnTo>
                  <a:lnTo>
                    <a:pt x="1136776" y="2749638"/>
                  </a:lnTo>
                  <a:lnTo>
                    <a:pt x="1136776" y="2245639"/>
                  </a:lnTo>
                  <a:close/>
                </a:path>
                <a:path extrusionOk="0" h="4457700" w="1676400">
                  <a:moveTo>
                    <a:pt x="582421" y="2797162"/>
                  </a:moveTo>
                  <a:lnTo>
                    <a:pt x="552195" y="2797162"/>
                  </a:lnTo>
                  <a:lnTo>
                    <a:pt x="552195" y="3321303"/>
                  </a:lnTo>
                  <a:lnTo>
                    <a:pt x="602614" y="3321303"/>
                  </a:lnTo>
                  <a:lnTo>
                    <a:pt x="625842" y="3298266"/>
                  </a:lnTo>
                  <a:lnTo>
                    <a:pt x="582421" y="3298266"/>
                  </a:lnTo>
                  <a:lnTo>
                    <a:pt x="582421" y="2797162"/>
                  </a:lnTo>
                  <a:close/>
                </a:path>
                <a:path extrusionOk="0" h="4457700" w="1676400">
                  <a:moveTo>
                    <a:pt x="1131061" y="2797162"/>
                  </a:moveTo>
                  <a:lnTo>
                    <a:pt x="1087881" y="2797162"/>
                  </a:lnTo>
                  <a:lnTo>
                    <a:pt x="582421" y="3298266"/>
                  </a:lnTo>
                  <a:lnTo>
                    <a:pt x="625842" y="3298266"/>
                  </a:lnTo>
                  <a:lnTo>
                    <a:pt x="1131061" y="2797162"/>
                  </a:lnTo>
                  <a:close/>
                </a:path>
                <a:path extrusionOk="0" h="4457700" w="1676400">
                  <a:moveTo>
                    <a:pt x="1676158" y="1691258"/>
                  </a:moveTo>
                  <a:lnTo>
                    <a:pt x="1660905" y="1691258"/>
                  </a:lnTo>
                  <a:lnTo>
                    <a:pt x="1660905" y="2215400"/>
                  </a:lnTo>
                  <a:lnTo>
                    <a:pt x="552195" y="2215400"/>
                  </a:lnTo>
                  <a:lnTo>
                    <a:pt x="552195" y="2768358"/>
                  </a:lnTo>
                  <a:lnTo>
                    <a:pt x="582421" y="2768358"/>
                  </a:lnTo>
                  <a:lnTo>
                    <a:pt x="582421" y="2245639"/>
                  </a:lnTo>
                  <a:lnTo>
                    <a:pt x="1676158" y="2245639"/>
                  </a:lnTo>
                  <a:lnTo>
                    <a:pt x="1676158" y="1691258"/>
                  </a:lnTo>
                  <a:close/>
                </a:path>
                <a:path extrusionOk="0" h="4457700" w="1676400">
                  <a:moveTo>
                    <a:pt x="1676158" y="2245639"/>
                  </a:moveTo>
                  <a:lnTo>
                    <a:pt x="1646554" y="2245639"/>
                  </a:lnTo>
                  <a:lnTo>
                    <a:pt x="1136776" y="2749638"/>
                  </a:lnTo>
                  <a:lnTo>
                    <a:pt x="1179085" y="2749638"/>
                  </a:lnTo>
                  <a:lnTo>
                    <a:pt x="1676158" y="2259038"/>
                  </a:lnTo>
                  <a:lnTo>
                    <a:pt x="1676158" y="2245639"/>
                  </a:lnTo>
                  <a:close/>
                </a:path>
                <a:path extrusionOk="0" h="4457700" w="1676400">
                  <a:moveTo>
                    <a:pt x="1676158" y="0"/>
                  </a:moveTo>
                  <a:lnTo>
                    <a:pt x="1660905" y="0"/>
                  </a:lnTo>
                  <a:lnTo>
                    <a:pt x="1106550" y="553669"/>
                  </a:lnTo>
                  <a:lnTo>
                    <a:pt x="1106550" y="1136865"/>
                  </a:lnTo>
                  <a:lnTo>
                    <a:pt x="1660905" y="1136865"/>
                  </a:lnTo>
                  <a:lnTo>
                    <a:pt x="1660905" y="1661020"/>
                  </a:lnTo>
                  <a:lnTo>
                    <a:pt x="1106550" y="1661020"/>
                  </a:lnTo>
                  <a:lnTo>
                    <a:pt x="1106550" y="2215400"/>
                  </a:lnTo>
                  <a:lnTo>
                    <a:pt x="1136776" y="2215400"/>
                  </a:lnTo>
                  <a:lnTo>
                    <a:pt x="1136776" y="1691258"/>
                  </a:lnTo>
                  <a:lnTo>
                    <a:pt x="1676158" y="1691258"/>
                  </a:lnTo>
                  <a:lnTo>
                    <a:pt x="1676158" y="1106627"/>
                  </a:lnTo>
                  <a:lnTo>
                    <a:pt x="1136776" y="1106627"/>
                  </a:lnTo>
                  <a:lnTo>
                    <a:pt x="1136776" y="583907"/>
                  </a:lnTo>
                  <a:lnTo>
                    <a:pt x="1676158" y="583907"/>
                  </a:lnTo>
                  <a:lnTo>
                    <a:pt x="1676158" y="553669"/>
                  </a:lnTo>
                  <a:lnTo>
                    <a:pt x="1148333" y="553669"/>
                  </a:lnTo>
                  <a:lnTo>
                    <a:pt x="1660905" y="42481"/>
                  </a:lnTo>
                  <a:lnTo>
                    <a:pt x="1676158" y="42481"/>
                  </a:lnTo>
                  <a:lnTo>
                    <a:pt x="1676158" y="0"/>
                  </a:lnTo>
                  <a:close/>
                </a:path>
                <a:path extrusionOk="0" h="4457700" w="1676400">
                  <a:moveTo>
                    <a:pt x="1676158" y="583907"/>
                  </a:moveTo>
                  <a:lnTo>
                    <a:pt x="1660905" y="583907"/>
                  </a:lnTo>
                  <a:lnTo>
                    <a:pt x="1660905" y="1106627"/>
                  </a:lnTo>
                  <a:lnTo>
                    <a:pt x="1676158" y="1106627"/>
                  </a:lnTo>
                  <a:lnTo>
                    <a:pt x="1676158" y="583907"/>
                  </a:lnTo>
                  <a:close/>
                </a:path>
                <a:path extrusionOk="0" h="4457700" w="1676400">
                  <a:moveTo>
                    <a:pt x="1676158" y="42481"/>
                  </a:moveTo>
                  <a:lnTo>
                    <a:pt x="1660905" y="42481"/>
                  </a:lnTo>
                  <a:lnTo>
                    <a:pt x="1660905" y="553669"/>
                  </a:lnTo>
                  <a:lnTo>
                    <a:pt x="1676158" y="553669"/>
                  </a:lnTo>
                  <a:lnTo>
                    <a:pt x="1676158" y="42481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712" name="Google Shape;712;p46"/>
            <p:cNvSpPr/>
            <p:nvPr/>
          </p:nvSpPr>
          <p:spPr>
            <a:xfrm>
              <a:off x="17320259" y="3466744"/>
              <a:ext cx="304165" cy="304165"/>
            </a:xfrm>
            <a:custGeom>
              <a:rect b="b" l="l" r="r" t="t"/>
              <a:pathLst>
                <a:path extrusionOk="0" h="304164" w="304165">
                  <a:moveTo>
                    <a:pt x="159893" y="0"/>
                  </a:moveTo>
                  <a:lnTo>
                    <a:pt x="144018" y="0"/>
                  </a:lnTo>
                  <a:lnTo>
                    <a:pt x="136144" y="723"/>
                  </a:lnTo>
                  <a:lnTo>
                    <a:pt x="97282" y="10083"/>
                  </a:lnTo>
                  <a:lnTo>
                    <a:pt x="62611" y="28803"/>
                  </a:lnTo>
                  <a:lnTo>
                    <a:pt x="44704" y="44640"/>
                  </a:lnTo>
                  <a:lnTo>
                    <a:pt x="38862" y="50393"/>
                  </a:lnTo>
                  <a:lnTo>
                    <a:pt x="33909" y="56159"/>
                  </a:lnTo>
                  <a:lnTo>
                    <a:pt x="28829" y="62636"/>
                  </a:lnTo>
                  <a:lnTo>
                    <a:pt x="20193" y="75603"/>
                  </a:lnTo>
                  <a:lnTo>
                    <a:pt x="16637" y="82804"/>
                  </a:lnTo>
                  <a:lnTo>
                    <a:pt x="12954" y="89992"/>
                  </a:lnTo>
                  <a:lnTo>
                    <a:pt x="10160" y="97205"/>
                  </a:lnTo>
                  <a:lnTo>
                    <a:pt x="7239" y="105117"/>
                  </a:lnTo>
                  <a:lnTo>
                    <a:pt x="5080" y="112318"/>
                  </a:lnTo>
                  <a:lnTo>
                    <a:pt x="3683" y="120243"/>
                  </a:lnTo>
                  <a:lnTo>
                    <a:pt x="2159" y="128155"/>
                  </a:lnTo>
                  <a:lnTo>
                    <a:pt x="762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62" y="167754"/>
                  </a:lnTo>
                  <a:lnTo>
                    <a:pt x="2159" y="175679"/>
                  </a:lnTo>
                  <a:lnTo>
                    <a:pt x="5080" y="190804"/>
                  </a:lnTo>
                  <a:lnTo>
                    <a:pt x="8001" y="198716"/>
                  </a:lnTo>
                  <a:lnTo>
                    <a:pt x="10160" y="205917"/>
                  </a:lnTo>
                  <a:lnTo>
                    <a:pt x="13716" y="213118"/>
                  </a:lnTo>
                  <a:lnTo>
                    <a:pt x="16637" y="220319"/>
                  </a:lnTo>
                  <a:lnTo>
                    <a:pt x="20955" y="227520"/>
                  </a:lnTo>
                  <a:lnTo>
                    <a:pt x="44704" y="259194"/>
                  </a:lnTo>
                  <a:lnTo>
                    <a:pt x="56896" y="269278"/>
                  </a:lnTo>
                  <a:lnTo>
                    <a:pt x="62611" y="274320"/>
                  </a:lnTo>
                  <a:lnTo>
                    <a:pt x="97917" y="293039"/>
                  </a:lnTo>
                  <a:lnTo>
                    <a:pt x="105156" y="295910"/>
                  </a:lnTo>
                  <a:lnTo>
                    <a:pt x="113030" y="298069"/>
                  </a:lnTo>
                  <a:lnTo>
                    <a:pt x="120269" y="299516"/>
                  </a:lnTo>
                  <a:lnTo>
                    <a:pt x="136144" y="302399"/>
                  </a:lnTo>
                  <a:lnTo>
                    <a:pt x="144018" y="303110"/>
                  </a:lnTo>
                  <a:lnTo>
                    <a:pt x="151892" y="303110"/>
                  </a:lnTo>
                  <a:lnTo>
                    <a:pt x="151892" y="303834"/>
                  </a:lnTo>
                  <a:lnTo>
                    <a:pt x="159893" y="303834"/>
                  </a:lnTo>
                  <a:lnTo>
                    <a:pt x="167767" y="303110"/>
                  </a:lnTo>
                  <a:lnTo>
                    <a:pt x="183642" y="300240"/>
                  </a:lnTo>
                  <a:lnTo>
                    <a:pt x="190881" y="298792"/>
                  </a:lnTo>
                  <a:lnTo>
                    <a:pt x="198755" y="295910"/>
                  </a:lnTo>
                  <a:lnTo>
                    <a:pt x="205994" y="293763"/>
                  </a:lnTo>
                  <a:lnTo>
                    <a:pt x="213106" y="290156"/>
                  </a:lnTo>
                  <a:lnTo>
                    <a:pt x="220345" y="287274"/>
                  </a:lnTo>
                  <a:lnTo>
                    <a:pt x="227584" y="282956"/>
                  </a:lnTo>
                  <a:lnTo>
                    <a:pt x="234061" y="279361"/>
                  </a:lnTo>
                  <a:lnTo>
                    <a:pt x="241173" y="274320"/>
                  </a:lnTo>
                  <a:lnTo>
                    <a:pt x="247015" y="269989"/>
                  </a:lnTo>
                  <a:lnTo>
                    <a:pt x="253492" y="264236"/>
                  </a:lnTo>
                  <a:lnTo>
                    <a:pt x="259207" y="259194"/>
                  </a:lnTo>
                  <a:lnTo>
                    <a:pt x="264287" y="253441"/>
                  </a:lnTo>
                  <a:lnTo>
                    <a:pt x="269240" y="246951"/>
                  </a:lnTo>
                  <a:lnTo>
                    <a:pt x="274320" y="241198"/>
                  </a:lnTo>
                  <a:lnTo>
                    <a:pt x="293116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93" y="183603"/>
                  </a:lnTo>
                  <a:lnTo>
                    <a:pt x="302387" y="167754"/>
                  </a:lnTo>
                  <a:lnTo>
                    <a:pt x="303149" y="159842"/>
                  </a:lnTo>
                  <a:lnTo>
                    <a:pt x="303149" y="151917"/>
                  </a:lnTo>
                  <a:lnTo>
                    <a:pt x="303911" y="151917"/>
                  </a:lnTo>
                  <a:lnTo>
                    <a:pt x="303911" y="143992"/>
                  </a:lnTo>
                  <a:lnTo>
                    <a:pt x="303149" y="136080"/>
                  </a:lnTo>
                  <a:lnTo>
                    <a:pt x="301752" y="128155"/>
                  </a:lnTo>
                  <a:lnTo>
                    <a:pt x="300228" y="120243"/>
                  </a:lnTo>
                  <a:lnTo>
                    <a:pt x="298831" y="112318"/>
                  </a:lnTo>
                  <a:lnTo>
                    <a:pt x="283718" y="76314"/>
                  </a:lnTo>
                  <a:lnTo>
                    <a:pt x="253492" y="38874"/>
                  </a:lnTo>
                  <a:lnTo>
                    <a:pt x="221107" y="16560"/>
                  </a:lnTo>
                  <a:lnTo>
                    <a:pt x="167767" y="723"/>
                  </a:lnTo>
                  <a:lnTo>
                    <a:pt x="15989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713" name="Google Shape;713;p46"/>
            <p:cNvSpPr/>
            <p:nvPr/>
          </p:nvSpPr>
          <p:spPr>
            <a:xfrm>
              <a:off x="17320219" y="3466722"/>
              <a:ext cx="304165" cy="304165"/>
            </a:xfrm>
            <a:custGeom>
              <a:rect b="b" l="l" r="r" t="t"/>
              <a:pathLst>
                <a:path extrusionOk="0" h="304164" w="304165">
                  <a:moveTo>
                    <a:pt x="0" y="151920"/>
                  </a:moveTo>
                  <a:lnTo>
                    <a:pt x="0" y="143995"/>
                  </a:lnTo>
                  <a:lnTo>
                    <a:pt x="761" y="136083"/>
                  </a:lnTo>
                  <a:lnTo>
                    <a:pt x="2158" y="128158"/>
                  </a:lnTo>
                  <a:lnTo>
                    <a:pt x="3682" y="120233"/>
                  </a:lnTo>
                  <a:lnTo>
                    <a:pt x="5079" y="112321"/>
                  </a:lnTo>
                  <a:lnTo>
                    <a:pt x="7238" y="105120"/>
                  </a:lnTo>
                  <a:lnTo>
                    <a:pt x="10159" y="97195"/>
                  </a:lnTo>
                  <a:lnTo>
                    <a:pt x="12953" y="89993"/>
                  </a:lnTo>
                  <a:lnTo>
                    <a:pt x="16636" y="82792"/>
                  </a:lnTo>
                  <a:lnTo>
                    <a:pt x="20192" y="75604"/>
                  </a:lnTo>
                  <a:lnTo>
                    <a:pt x="44703" y="44641"/>
                  </a:lnTo>
                  <a:lnTo>
                    <a:pt x="50418" y="38875"/>
                  </a:lnTo>
                  <a:lnTo>
                    <a:pt x="82802" y="16561"/>
                  </a:lnTo>
                  <a:lnTo>
                    <a:pt x="120266" y="3606"/>
                  </a:lnTo>
                  <a:lnTo>
                    <a:pt x="128267" y="2159"/>
                  </a:lnTo>
                  <a:lnTo>
                    <a:pt x="136141" y="723"/>
                  </a:lnTo>
                  <a:lnTo>
                    <a:pt x="144015" y="0"/>
                  </a:lnTo>
                  <a:lnTo>
                    <a:pt x="152016" y="0"/>
                  </a:lnTo>
                  <a:lnTo>
                    <a:pt x="159890" y="0"/>
                  </a:lnTo>
                  <a:lnTo>
                    <a:pt x="167764" y="723"/>
                  </a:lnTo>
                  <a:lnTo>
                    <a:pt x="175765" y="2159"/>
                  </a:lnTo>
                  <a:lnTo>
                    <a:pt x="183638" y="3606"/>
                  </a:lnTo>
                  <a:lnTo>
                    <a:pt x="191512" y="5042"/>
                  </a:lnTo>
                  <a:lnTo>
                    <a:pt x="198751" y="7201"/>
                  </a:lnTo>
                  <a:lnTo>
                    <a:pt x="206625" y="10084"/>
                  </a:lnTo>
                  <a:lnTo>
                    <a:pt x="213864" y="12954"/>
                  </a:lnTo>
                  <a:lnTo>
                    <a:pt x="221103" y="16561"/>
                  </a:lnTo>
                  <a:lnTo>
                    <a:pt x="228342" y="20155"/>
                  </a:lnTo>
                  <a:lnTo>
                    <a:pt x="259202" y="44641"/>
                  </a:lnTo>
                  <a:lnTo>
                    <a:pt x="265044" y="50394"/>
                  </a:lnTo>
                  <a:lnTo>
                    <a:pt x="287269" y="82792"/>
                  </a:lnTo>
                  <a:lnTo>
                    <a:pt x="300222" y="120233"/>
                  </a:lnTo>
                  <a:lnTo>
                    <a:pt x="301746" y="128158"/>
                  </a:lnTo>
                  <a:lnTo>
                    <a:pt x="303143" y="136083"/>
                  </a:lnTo>
                  <a:lnTo>
                    <a:pt x="303905" y="143995"/>
                  </a:lnTo>
                  <a:lnTo>
                    <a:pt x="303905" y="151920"/>
                  </a:lnTo>
                  <a:lnTo>
                    <a:pt x="303143" y="151920"/>
                  </a:lnTo>
                  <a:lnTo>
                    <a:pt x="303143" y="159832"/>
                  </a:lnTo>
                  <a:lnTo>
                    <a:pt x="295904" y="198720"/>
                  </a:lnTo>
                  <a:lnTo>
                    <a:pt x="293111" y="205921"/>
                  </a:lnTo>
                  <a:lnTo>
                    <a:pt x="290190" y="213834"/>
                  </a:lnTo>
                  <a:lnTo>
                    <a:pt x="269362" y="246956"/>
                  </a:lnTo>
                  <a:lnTo>
                    <a:pt x="264282" y="253433"/>
                  </a:lnTo>
                  <a:lnTo>
                    <a:pt x="259202" y="259199"/>
                  </a:lnTo>
                  <a:lnTo>
                    <a:pt x="253487" y="264228"/>
                  </a:lnTo>
                  <a:lnTo>
                    <a:pt x="247010" y="269994"/>
                  </a:lnTo>
                  <a:lnTo>
                    <a:pt x="241295" y="274312"/>
                  </a:lnTo>
                  <a:lnTo>
                    <a:pt x="234057" y="279354"/>
                  </a:lnTo>
                  <a:lnTo>
                    <a:pt x="227580" y="282961"/>
                  </a:lnTo>
                  <a:lnTo>
                    <a:pt x="220341" y="287279"/>
                  </a:lnTo>
                  <a:lnTo>
                    <a:pt x="213102" y="290149"/>
                  </a:lnTo>
                  <a:lnTo>
                    <a:pt x="205990" y="293756"/>
                  </a:lnTo>
                  <a:lnTo>
                    <a:pt x="198751" y="295915"/>
                  </a:lnTo>
                  <a:lnTo>
                    <a:pt x="159890" y="303840"/>
                  </a:lnTo>
                  <a:lnTo>
                    <a:pt x="152016" y="303840"/>
                  </a:lnTo>
                  <a:lnTo>
                    <a:pt x="152016" y="303116"/>
                  </a:lnTo>
                  <a:lnTo>
                    <a:pt x="144015" y="303116"/>
                  </a:lnTo>
                  <a:lnTo>
                    <a:pt x="136141" y="302393"/>
                  </a:lnTo>
                  <a:lnTo>
                    <a:pt x="128267" y="300957"/>
                  </a:lnTo>
                  <a:lnTo>
                    <a:pt x="120266" y="299522"/>
                  </a:lnTo>
                  <a:lnTo>
                    <a:pt x="113155" y="298074"/>
                  </a:lnTo>
                  <a:lnTo>
                    <a:pt x="105154" y="295915"/>
                  </a:lnTo>
                  <a:lnTo>
                    <a:pt x="97915" y="293032"/>
                  </a:lnTo>
                  <a:lnTo>
                    <a:pt x="90041" y="290149"/>
                  </a:lnTo>
                  <a:lnTo>
                    <a:pt x="56895" y="269270"/>
                  </a:lnTo>
                  <a:lnTo>
                    <a:pt x="50418" y="264228"/>
                  </a:lnTo>
                  <a:lnTo>
                    <a:pt x="44703" y="259199"/>
                  </a:lnTo>
                  <a:lnTo>
                    <a:pt x="39623" y="253433"/>
                  </a:lnTo>
                  <a:lnTo>
                    <a:pt x="33908" y="246956"/>
                  </a:lnTo>
                  <a:lnTo>
                    <a:pt x="29590" y="241190"/>
                  </a:lnTo>
                  <a:lnTo>
                    <a:pt x="24510" y="234002"/>
                  </a:lnTo>
                  <a:lnTo>
                    <a:pt x="20954" y="227525"/>
                  </a:lnTo>
                  <a:lnTo>
                    <a:pt x="16636" y="220311"/>
                  </a:lnTo>
                  <a:lnTo>
                    <a:pt x="13715" y="213122"/>
                  </a:lnTo>
                  <a:lnTo>
                    <a:pt x="10159" y="205921"/>
                  </a:lnTo>
                  <a:lnTo>
                    <a:pt x="8000" y="198720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grpSp>
        <p:nvGrpSpPr>
          <p:cNvPr id="714" name="Google Shape;714;p46"/>
          <p:cNvGrpSpPr/>
          <p:nvPr/>
        </p:nvGrpSpPr>
        <p:grpSpPr>
          <a:xfrm>
            <a:off x="-7" y="4175158"/>
            <a:ext cx="511779" cy="961835"/>
            <a:chOff x="-14" y="8360625"/>
            <a:chExt cx="1024269" cy="1926044"/>
          </a:xfrm>
        </p:grpSpPr>
        <p:sp>
          <p:nvSpPr>
            <p:cNvPr id="715" name="Google Shape;715;p46"/>
            <p:cNvSpPr/>
            <p:nvPr/>
          </p:nvSpPr>
          <p:spPr>
            <a:xfrm>
              <a:off x="-14" y="9286510"/>
              <a:ext cx="998219" cy="1000125"/>
            </a:xfrm>
            <a:custGeom>
              <a:rect b="b" l="l" r="r" t="t"/>
              <a:pathLst>
                <a:path extrusionOk="0" h="1000125" w="998219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5"/>
                  </a:lnTo>
                  <a:lnTo>
                    <a:pt x="461930" y="173688"/>
                  </a:lnTo>
                  <a:lnTo>
                    <a:pt x="441602" y="214712"/>
                  </a:lnTo>
                  <a:lnTo>
                    <a:pt x="417606" y="254178"/>
                  </a:lnTo>
                  <a:lnTo>
                    <a:pt x="390250" y="291784"/>
                  </a:lnTo>
                  <a:lnTo>
                    <a:pt x="359844" y="327232"/>
                  </a:lnTo>
                  <a:lnTo>
                    <a:pt x="326697" y="360221"/>
                  </a:lnTo>
                  <a:lnTo>
                    <a:pt x="291119" y="390453"/>
                  </a:lnTo>
                  <a:lnTo>
                    <a:pt x="253420" y="417626"/>
                  </a:lnTo>
                  <a:lnTo>
                    <a:pt x="213908" y="441441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7"/>
                  </a:lnTo>
                  <a:lnTo>
                    <a:pt x="253420" y="581716"/>
                  </a:lnTo>
                  <a:lnTo>
                    <a:pt x="291119" y="608907"/>
                  </a:lnTo>
                  <a:lnTo>
                    <a:pt x="326697" y="639163"/>
                  </a:lnTo>
                  <a:lnTo>
                    <a:pt x="359844" y="672184"/>
                  </a:lnTo>
                  <a:lnTo>
                    <a:pt x="390250" y="707671"/>
                  </a:lnTo>
                  <a:lnTo>
                    <a:pt x="417606" y="745326"/>
                  </a:lnTo>
                  <a:lnTo>
                    <a:pt x="441602" y="784849"/>
                  </a:lnTo>
                  <a:lnTo>
                    <a:pt x="461930" y="825942"/>
                  </a:lnTo>
                  <a:lnTo>
                    <a:pt x="478279" y="868306"/>
                  </a:lnTo>
                  <a:lnTo>
                    <a:pt x="490340" y="911641"/>
                  </a:lnTo>
                  <a:lnTo>
                    <a:pt x="497803" y="955649"/>
                  </a:lnTo>
                  <a:lnTo>
                    <a:pt x="500360" y="1000031"/>
                  </a:lnTo>
                  <a:lnTo>
                    <a:pt x="502895" y="955649"/>
                  </a:lnTo>
                  <a:lnTo>
                    <a:pt x="510296" y="911641"/>
                  </a:lnTo>
                  <a:lnTo>
                    <a:pt x="522259" y="868306"/>
                  </a:lnTo>
                  <a:lnTo>
                    <a:pt x="538479" y="825942"/>
                  </a:lnTo>
                  <a:lnTo>
                    <a:pt x="558649" y="784849"/>
                  </a:lnTo>
                  <a:lnTo>
                    <a:pt x="582466" y="745326"/>
                  </a:lnTo>
                  <a:lnTo>
                    <a:pt x="609623" y="707671"/>
                  </a:lnTo>
                  <a:lnTo>
                    <a:pt x="639817" y="672184"/>
                  </a:lnTo>
                  <a:lnTo>
                    <a:pt x="672742" y="639163"/>
                  </a:lnTo>
                  <a:lnTo>
                    <a:pt x="708092" y="608907"/>
                  </a:lnTo>
                  <a:lnTo>
                    <a:pt x="745563" y="581716"/>
                  </a:lnTo>
                  <a:lnTo>
                    <a:pt x="784850" y="557887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1"/>
                  </a:lnTo>
                  <a:lnTo>
                    <a:pt x="745563" y="417626"/>
                  </a:lnTo>
                  <a:lnTo>
                    <a:pt x="708092" y="390453"/>
                  </a:lnTo>
                  <a:lnTo>
                    <a:pt x="672742" y="360221"/>
                  </a:lnTo>
                  <a:lnTo>
                    <a:pt x="639817" y="327232"/>
                  </a:lnTo>
                  <a:lnTo>
                    <a:pt x="609623" y="291784"/>
                  </a:lnTo>
                  <a:lnTo>
                    <a:pt x="582466" y="254178"/>
                  </a:lnTo>
                  <a:lnTo>
                    <a:pt x="558649" y="214712"/>
                  </a:lnTo>
                  <a:lnTo>
                    <a:pt x="538479" y="173688"/>
                  </a:lnTo>
                  <a:lnTo>
                    <a:pt x="522259" y="131405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716" name="Google Shape;716;p46"/>
            <p:cNvSpPr/>
            <p:nvPr/>
          </p:nvSpPr>
          <p:spPr>
            <a:xfrm>
              <a:off x="-14" y="9286505"/>
              <a:ext cx="998219" cy="1000125"/>
            </a:xfrm>
            <a:custGeom>
              <a:rect b="b" l="l" r="r" t="t"/>
              <a:pathLst>
                <a:path extrusionOk="0" h="1000125" w="998219">
                  <a:moveTo>
                    <a:pt x="500360" y="0"/>
                  </a:moveTo>
                  <a:lnTo>
                    <a:pt x="502895" y="44261"/>
                  </a:lnTo>
                  <a:lnTo>
                    <a:pt x="510297" y="88163"/>
                  </a:lnTo>
                  <a:lnTo>
                    <a:pt x="522259" y="131406"/>
                  </a:lnTo>
                  <a:lnTo>
                    <a:pt x="538479" y="173689"/>
                  </a:lnTo>
                  <a:lnTo>
                    <a:pt x="558649" y="214713"/>
                  </a:lnTo>
                  <a:lnTo>
                    <a:pt x="582466" y="254179"/>
                  </a:lnTo>
                  <a:lnTo>
                    <a:pt x="609623" y="291785"/>
                  </a:lnTo>
                  <a:lnTo>
                    <a:pt x="639817" y="327233"/>
                  </a:lnTo>
                  <a:lnTo>
                    <a:pt x="672742" y="360223"/>
                  </a:lnTo>
                  <a:lnTo>
                    <a:pt x="708092" y="390455"/>
                  </a:lnTo>
                  <a:lnTo>
                    <a:pt x="745563" y="417628"/>
                  </a:lnTo>
                  <a:lnTo>
                    <a:pt x="784850" y="441443"/>
                  </a:lnTo>
                  <a:lnTo>
                    <a:pt x="825648" y="461601"/>
                  </a:lnTo>
                  <a:lnTo>
                    <a:pt x="867651" y="477801"/>
                  </a:lnTo>
                  <a:lnTo>
                    <a:pt x="910554" y="489744"/>
                  </a:lnTo>
                  <a:lnTo>
                    <a:pt x="954053" y="497129"/>
                  </a:lnTo>
                  <a:lnTo>
                    <a:pt x="997842" y="499658"/>
                  </a:lnTo>
                  <a:lnTo>
                    <a:pt x="954053" y="502187"/>
                  </a:lnTo>
                  <a:lnTo>
                    <a:pt x="910554" y="509573"/>
                  </a:lnTo>
                  <a:lnTo>
                    <a:pt x="867651" y="521518"/>
                  </a:lnTo>
                  <a:lnTo>
                    <a:pt x="825648" y="537724"/>
                  </a:lnTo>
                  <a:lnTo>
                    <a:pt x="784850" y="557890"/>
                  </a:lnTo>
                  <a:lnTo>
                    <a:pt x="745563" y="581718"/>
                  </a:lnTo>
                  <a:lnTo>
                    <a:pt x="708092" y="608910"/>
                  </a:lnTo>
                  <a:lnTo>
                    <a:pt x="672742" y="639166"/>
                  </a:lnTo>
                  <a:lnTo>
                    <a:pt x="639817" y="672187"/>
                  </a:lnTo>
                  <a:lnTo>
                    <a:pt x="609623" y="707675"/>
                  </a:lnTo>
                  <a:lnTo>
                    <a:pt x="582466" y="745330"/>
                  </a:lnTo>
                  <a:lnTo>
                    <a:pt x="558649" y="784853"/>
                  </a:lnTo>
                  <a:lnTo>
                    <a:pt x="538479" y="825946"/>
                  </a:lnTo>
                  <a:lnTo>
                    <a:pt x="522259" y="868310"/>
                  </a:lnTo>
                  <a:lnTo>
                    <a:pt x="510297" y="911645"/>
                  </a:lnTo>
                  <a:lnTo>
                    <a:pt x="502895" y="955654"/>
                  </a:lnTo>
                  <a:lnTo>
                    <a:pt x="500360" y="1000036"/>
                  </a:lnTo>
                  <a:lnTo>
                    <a:pt x="497804" y="955654"/>
                  </a:lnTo>
                  <a:lnTo>
                    <a:pt x="490340" y="911645"/>
                  </a:lnTo>
                  <a:lnTo>
                    <a:pt x="478279" y="868310"/>
                  </a:lnTo>
                  <a:lnTo>
                    <a:pt x="461930" y="825946"/>
                  </a:lnTo>
                  <a:lnTo>
                    <a:pt x="441603" y="784853"/>
                  </a:lnTo>
                  <a:lnTo>
                    <a:pt x="417606" y="745330"/>
                  </a:lnTo>
                  <a:lnTo>
                    <a:pt x="390250" y="707675"/>
                  </a:lnTo>
                  <a:lnTo>
                    <a:pt x="359844" y="672187"/>
                  </a:lnTo>
                  <a:lnTo>
                    <a:pt x="326697" y="639166"/>
                  </a:lnTo>
                  <a:lnTo>
                    <a:pt x="291119" y="608910"/>
                  </a:lnTo>
                  <a:lnTo>
                    <a:pt x="253420" y="581718"/>
                  </a:lnTo>
                  <a:lnTo>
                    <a:pt x="213908" y="557890"/>
                  </a:lnTo>
                  <a:lnTo>
                    <a:pt x="172894" y="537724"/>
                  </a:lnTo>
                  <a:lnTo>
                    <a:pt x="130687" y="521518"/>
                  </a:lnTo>
                  <a:lnTo>
                    <a:pt x="87595" y="509573"/>
                  </a:lnTo>
                  <a:lnTo>
                    <a:pt x="43930" y="502187"/>
                  </a:lnTo>
                  <a:lnTo>
                    <a:pt x="0" y="499658"/>
                  </a:lnTo>
                  <a:lnTo>
                    <a:pt x="43930" y="497129"/>
                  </a:lnTo>
                  <a:lnTo>
                    <a:pt x="87595" y="489744"/>
                  </a:lnTo>
                  <a:lnTo>
                    <a:pt x="130687" y="477801"/>
                  </a:lnTo>
                  <a:lnTo>
                    <a:pt x="172894" y="461601"/>
                  </a:lnTo>
                  <a:lnTo>
                    <a:pt x="213908" y="441443"/>
                  </a:lnTo>
                  <a:lnTo>
                    <a:pt x="253420" y="417628"/>
                  </a:lnTo>
                  <a:lnTo>
                    <a:pt x="291119" y="390455"/>
                  </a:lnTo>
                  <a:lnTo>
                    <a:pt x="326697" y="360223"/>
                  </a:lnTo>
                  <a:lnTo>
                    <a:pt x="359844" y="327233"/>
                  </a:lnTo>
                  <a:lnTo>
                    <a:pt x="390250" y="291785"/>
                  </a:lnTo>
                  <a:lnTo>
                    <a:pt x="417606" y="254179"/>
                  </a:lnTo>
                  <a:lnTo>
                    <a:pt x="441603" y="214713"/>
                  </a:lnTo>
                  <a:lnTo>
                    <a:pt x="461930" y="173689"/>
                  </a:lnTo>
                  <a:lnTo>
                    <a:pt x="478279" y="131406"/>
                  </a:lnTo>
                  <a:lnTo>
                    <a:pt x="490340" y="88163"/>
                  </a:lnTo>
                  <a:lnTo>
                    <a:pt x="497804" y="44261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717" name="Google Shape;717;p46"/>
            <p:cNvSpPr/>
            <p:nvPr/>
          </p:nvSpPr>
          <p:spPr>
            <a:xfrm>
              <a:off x="-14" y="8360638"/>
              <a:ext cx="998219" cy="1000125"/>
            </a:xfrm>
            <a:custGeom>
              <a:rect b="b" l="l" r="r" t="t"/>
              <a:pathLst>
                <a:path extrusionOk="0" h="1000125" w="998219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6"/>
                  </a:lnTo>
                  <a:lnTo>
                    <a:pt x="461930" y="173689"/>
                  </a:lnTo>
                  <a:lnTo>
                    <a:pt x="441602" y="214713"/>
                  </a:lnTo>
                  <a:lnTo>
                    <a:pt x="417606" y="254179"/>
                  </a:lnTo>
                  <a:lnTo>
                    <a:pt x="390250" y="291785"/>
                  </a:lnTo>
                  <a:lnTo>
                    <a:pt x="359844" y="327233"/>
                  </a:lnTo>
                  <a:lnTo>
                    <a:pt x="326697" y="360222"/>
                  </a:lnTo>
                  <a:lnTo>
                    <a:pt x="291119" y="390453"/>
                  </a:lnTo>
                  <a:lnTo>
                    <a:pt x="253420" y="417627"/>
                  </a:lnTo>
                  <a:lnTo>
                    <a:pt x="213908" y="441442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8"/>
                  </a:lnTo>
                  <a:lnTo>
                    <a:pt x="253420" y="581716"/>
                  </a:lnTo>
                  <a:lnTo>
                    <a:pt x="291119" y="608908"/>
                  </a:lnTo>
                  <a:lnTo>
                    <a:pt x="326697" y="639164"/>
                  </a:lnTo>
                  <a:lnTo>
                    <a:pt x="359844" y="672185"/>
                  </a:lnTo>
                  <a:lnTo>
                    <a:pt x="390250" y="707672"/>
                  </a:lnTo>
                  <a:lnTo>
                    <a:pt x="417606" y="745327"/>
                  </a:lnTo>
                  <a:lnTo>
                    <a:pt x="441602" y="784850"/>
                  </a:lnTo>
                  <a:lnTo>
                    <a:pt x="461930" y="825942"/>
                  </a:lnTo>
                  <a:lnTo>
                    <a:pt x="478279" y="868305"/>
                  </a:lnTo>
                  <a:lnTo>
                    <a:pt x="490340" y="911640"/>
                  </a:lnTo>
                  <a:lnTo>
                    <a:pt x="497803" y="955647"/>
                  </a:lnTo>
                  <a:lnTo>
                    <a:pt x="500360" y="1000028"/>
                  </a:lnTo>
                  <a:lnTo>
                    <a:pt x="502895" y="955647"/>
                  </a:lnTo>
                  <a:lnTo>
                    <a:pt x="510296" y="911640"/>
                  </a:lnTo>
                  <a:lnTo>
                    <a:pt x="522259" y="868305"/>
                  </a:lnTo>
                  <a:lnTo>
                    <a:pt x="538479" y="825942"/>
                  </a:lnTo>
                  <a:lnTo>
                    <a:pt x="558649" y="784850"/>
                  </a:lnTo>
                  <a:lnTo>
                    <a:pt x="582466" y="745327"/>
                  </a:lnTo>
                  <a:lnTo>
                    <a:pt x="609623" y="707672"/>
                  </a:lnTo>
                  <a:lnTo>
                    <a:pt x="639817" y="672185"/>
                  </a:lnTo>
                  <a:lnTo>
                    <a:pt x="672742" y="639164"/>
                  </a:lnTo>
                  <a:lnTo>
                    <a:pt x="708092" y="608908"/>
                  </a:lnTo>
                  <a:lnTo>
                    <a:pt x="745563" y="581716"/>
                  </a:lnTo>
                  <a:lnTo>
                    <a:pt x="784850" y="557888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2"/>
                  </a:lnTo>
                  <a:lnTo>
                    <a:pt x="745563" y="417627"/>
                  </a:lnTo>
                  <a:lnTo>
                    <a:pt x="708092" y="390453"/>
                  </a:lnTo>
                  <a:lnTo>
                    <a:pt x="672742" y="360222"/>
                  </a:lnTo>
                  <a:lnTo>
                    <a:pt x="639817" y="327233"/>
                  </a:lnTo>
                  <a:lnTo>
                    <a:pt x="609623" y="291785"/>
                  </a:lnTo>
                  <a:lnTo>
                    <a:pt x="582466" y="254179"/>
                  </a:lnTo>
                  <a:lnTo>
                    <a:pt x="558649" y="214713"/>
                  </a:lnTo>
                  <a:lnTo>
                    <a:pt x="538479" y="173689"/>
                  </a:lnTo>
                  <a:lnTo>
                    <a:pt x="522259" y="131406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718" name="Google Shape;718;p46"/>
            <p:cNvSpPr/>
            <p:nvPr/>
          </p:nvSpPr>
          <p:spPr>
            <a:xfrm>
              <a:off x="-14" y="8360625"/>
              <a:ext cx="998219" cy="1000125"/>
            </a:xfrm>
            <a:custGeom>
              <a:rect b="b" l="l" r="r" t="t"/>
              <a:pathLst>
                <a:path extrusionOk="0" h="1000125" w="998219">
                  <a:moveTo>
                    <a:pt x="500360" y="0"/>
                  </a:moveTo>
                  <a:lnTo>
                    <a:pt x="502895" y="44262"/>
                  </a:lnTo>
                  <a:lnTo>
                    <a:pt x="510297" y="88165"/>
                  </a:lnTo>
                  <a:lnTo>
                    <a:pt x="522259" y="131408"/>
                  </a:lnTo>
                  <a:lnTo>
                    <a:pt x="538479" y="173691"/>
                  </a:lnTo>
                  <a:lnTo>
                    <a:pt x="558649" y="214715"/>
                  </a:lnTo>
                  <a:lnTo>
                    <a:pt x="582466" y="254180"/>
                  </a:lnTo>
                  <a:lnTo>
                    <a:pt x="609623" y="291786"/>
                  </a:lnTo>
                  <a:lnTo>
                    <a:pt x="639817" y="327234"/>
                  </a:lnTo>
                  <a:lnTo>
                    <a:pt x="672742" y="360223"/>
                  </a:lnTo>
                  <a:lnTo>
                    <a:pt x="708092" y="390453"/>
                  </a:lnTo>
                  <a:lnTo>
                    <a:pt x="745563" y="417626"/>
                  </a:lnTo>
                  <a:lnTo>
                    <a:pt x="784850" y="441440"/>
                  </a:lnTo>
                  <a:lnTo>
                    <a:pt x="825648" y="461597"/>
                  </a:lnTo>
                  <a:lnTo>
                    <a:pt x="867651" y="477797"/>
                  </a:lnTo>
                  <a:lnTo>
                    <a:pt x="910554" y="489739"/>
                  </a:lnTo>
                  <a:lnTo>
                    <a:pt x="954053" y="497125"/>
                  </a:lnTo>
                  <a:lnTo>
                    <a:pt x="997842" y="499653"/>
                  </a:lnTo>
                  <a:lnTo>
                    <a:pt x="954053" y="502182"/>
                  </a:lnTo>
                  <a:lnTo>
                    <a:pt x="910554" y="509568"/>
                  </a:lnTo>
                  <a:lnTo>
                    <a:pt x="867651" y="521514"/>
                  </a:lnTo>
                  <a:lnTo>
                    <a:pt x="825648" y="537720"/>
                  </a:lnTo>
                  <a:lnTo>
                    <a:pt x="784850" y="557887"/>
                  </a:lnTo>
                  <a:lnTo>
                    <a:pt x="745563" y="581716"/>
                  </a:lnTo>
                  <a:lnTo>
                    <a:pt x="708092" y="608909"/>
                  </a:lnTo>
                  <a:lnTo>
                    <a:pt x="672742" y="639166"/>
                  </a:lnTo>
                  <a:lnTo>
                    <a:pt x="639817" y="672188"/>
                  </a:lnTo>
                  <a:lnTo>
                    <a:pt x="609623" y="707676"/>
                  </a:lnTo>
                  <a:lnTo>
                    <a:pt x="582466" y="745331"/>
                  </a:lnTo>
                  <a:lnTo>
                    <a:pt x="558649" y="784855"/>
                  </a:lnTo>
                  <a:lnTo>
                    <a:pt x="538479" y="825949"/>
                  </a:lnTo>
                  <a:lnTo>
                    <a:pt x="522259" y="868312"/>
                  </a:lnTo>
                  <a:lnTo>
                    <a:pt x="510297" y="911648"/>
                  </a:lnTo>
                  <a:lnTo>
                    <a:pt x="502895" y="955655"/>
                  </a:lnTo>
                  <a:lnTo>
                    <a:pt x="500360" y="1000037"/>
                  </a:lnTo>
                  <a:lnTo>
                    <a:pt x="497804" y="955655"/>
                  </a:lnTo>
                  <a:lnTo>
                    <a:pt x="490340" y="911648"/>
                  </a:lnTo>
                  <a:lnTo>
                    <a:pt x="478279" y="868312"/>
                  </a:lnTo>
                  <a:lnTo>
                    <a:pt x="461930" y="825949"/>
                  </a:lnTo>
                  <a:lnTo>
                    <a:pt x="441603" y="784855"/>
                  </a:lnTo>
                  <a:lnTo>
                    <a:pt x="417606" y="745331"/>
                  </a:lnTo>
                  <a:lnTo>
                    <a:pt x="390250" y="707676"/>
                  </a:lnTo>
                  <a:lnTo>
                    <a:pt x="359844" y="672188"/>
                  </a:lnTo>
                  <a:lnTo>
                    <a:pt x="326697" y="639166"/>
                  </a:lnTo>
                  <a:lnTo>
                    <a:pt x="291119" y="608909"/>
                  </a:lnTo>
                  <a:lnTo>
                    <a:pt x="253420" y="581716"/>
                  </a:lnTo>
                  <a:lnTo>
                    <a:pt x="213908" y="557887"/>
                  </a:lnTo>
                  <a:lnTo>
                    <a:pt x="172894" y="537720"/>
                  </a:lnTo>
                  <a:lnTo>
                    <a:pt x="130687" y="521514"/>
                  </a:lnTo>
                  <a:lnTo>
                    <a:pt x="87595" y="509568"/>
                  </a:lnTo>
                  <a:lnTo>
                    <a:pt x="43930" y="502182"/>
                  </a:lnTo>
                  <a:lnTo>
                    <a:pt x="0" y="499653"/>
                  </a:lnTo>
                  <a:lnTo>
                    <a:pt x="43930" y="497125"/>
                  </a:lnTo>
                  <a:lnTo>
                    <a:pt x="87595" y="489739"/>
                  </a:lnTo>
                  <a:lnTo>
                    <a:pt x="130687" y="477797"/>
                  </a:lnTo>
                  <a:lnTo>
                    <a:pt x="172894" y="461597"/>
                  </a:lnTo>
                  <a:lnTo>
                    <a:pt x="213908" y="441440"/>
                  </a:lnTo>
                  <a:lnTo>
                    <a:pt x="253420" y="417626"/>
                  </a:lnTo>
                  <a:lnTo>
                    <a:pt x="291119" y="390453"/>
                  </a:lnTo>
                  <a:lnTo>
                    <a:pt x="326697" y="360223"/>
                  </a:lnTo>
                  <a:lnTo>
                    <a:pt x="359844" y="327234"/>
                  </a:lnTo>
                  <a:lnTo>
                    <a:pt x="390250" y="291786"/>
                  </a:lnTo>
                  <a:lnTo>
                    <a:pt x="417606" y="254180"/>
                  </a:lnTo>
                  <a:lnTo>
                    <a:pt x="441603" y="214715"/>
                  </a:lnTo>
                  <a:lnTo>
                    <a:pt x="461930" y="173691"/>
                  </a:lnTo>
                  <a:lnTo>
                    <a:pt x="478279" y="131408"/>
                  </a:lnTo>
                  <a:lnTo>
                    <a:pt x="490340" y="88165"/>
                  </a:lnTo>
                  <a:lnTo>
                    <a:pt x="497804" y="44262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719" name="Google Shape;719;p46"/>
            <p:cNvSpPr/>
            <p:nvPr/>
          </p:nvSpPr>
          <p:spPr>
            <a:xfrm>
              <a:off x="0" y="8361349"/>
              <a:ext cx="1024255" cy="1925320"/>
            </a:xfrm>
            <a:custGeom>
              <a:rect b="b" l="l" r="r" t="t"/>
              <a:pathLst>
                <a:path extrusionOk="0" h="1925320" w="1024255">
                  <a:moveTo>
                    <a:pt x="0" y="0"/>
                  </a:moveTo>
                  <a:lnTo>
                    <a:pt x="1023744" y="0"/>
                  </a:lnTo>
                  <a:lnTo>
                    <a:pt x="1023744" y="1925192"/>
                  </a:lnTo>
                  <a:lnTo>
                    <a:pt x="0" y="1925192"/>
                  </a:lnTo>
                </a:path>
              </a:pathLst>
            </a:custGeom>
            <a:noFill/>
            <a:ln cap="flat" cmpd="sng" w="3815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grpSp>
        <p:nvGrpSpPr>
          <p:cNvPr id="720" name="Google Shape;720;p46"/>
          <p:cNvGrpSpPr/>
          <p:nvPr/>
        </p:nvGrpSpPr>
        <p:grpSpPr>
          <a:xfrm>
            <a:off x="139583" y="3712414"/>
            <a:ext cx="220192" cy="220073"/>
            <a:chOff x="279360" y="7433995"/>
            <a:chExt cx="440690" cy="440690"/>
          </a:xfrm>
        </p:grpSpPr>
        <p:sp>
          <p:nvSpPr>
            <p:cNvPr id="721" name="Google Shape;721;p46"/>
            <p:cNvSpPr/>
            <p:nvPr/>
          </p:nvSpPr>
          <p:spPr>
            <a:xfrm>
              <a:off x="279360" y="7433995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280" y="0"/>
                  </a:moveTo>
                  <a:lnTo>
                    <a:pt x="208761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81"/>
                  </a:lnTo>
                  <a:lnTo>
                    <a:pt x="56866" y="73431"/>
                  </a:lnTo>
                  <a:lnTo>
                    <a:pt x="30231" y="110147"/>
                  </a:lnTo>
                  <a:lnTo>
                    <a:pt x="7917" y="163410"/>
                  </a:lnTo>
                  <a:lnTo>
                    <a:pt x="5759" y="174929"/>
                  </a:lnTo>
                  <a:lnTo>
                    <a:pt x="3596" y="185737"/>
                  </a:lnTo>
                  <a:lnTo>
                    <a:pt x="718" y="208762"/>
                  </a:lnTo>
                  <a:lnTo>
                    <a:pt x="718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6" y="254838"/>
                  </a:lnTo>
                  <a:lnTo>
                    <a:pt x="14396" y="299478"/>
                  </a:lnTo>
                  <a:lnTo>
                    <a:pt x="35271" y="340499"/>
                  </a:lnTo>
                  <a:lnTo>
                    <a:pt x="72707" y="383705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1" y="440575"/>
                  </a:lnTo>
                  <a:lnTo>
                    <a:pt x="231799" y="440575"/>
                  </a:lnTo>
                  <a:lnTo>
                    <a:pt x="277152" y="433374"/>
                  </a:lnTo>
                  <a:lnTo>
                    <a:pt x="320342" y="416814"/>
                  </a:lnTo>
                  <a:lnTo>
                    <a:pt x="359215" y="391617"/>
                  </a:lnTo>
                  <a:lnTo>
                    <a:pt x="391610" y="359219"/>
                  </a:lnTo>
                  <a:lnTo>
                    <a:pt x="416807" y="320344"/>
                  </a:lnTo>
                  <a:lnTo>
                    <a:pt x="433367" y="277164"/>
                  </a:lnTo>
                  <a:lnTo>
                    <a:pt x="440565" y="231800"/>
                  </a:lnTo>
                  <a:lnTo>
                    <a:pt x="440565" y="220281"/>
                  </a:lnTo>
                  <a:lnTo>
                    <a:pt x="440565" y="208762"/>
                  </a:lnTo>
                  <a:lnTo>
                    <a:pt x="432648" y="163410"/>
                  </a:lnTo>
                  <a:lnTo>
                    <a:pt x="416088" y="120230"/>
                  </a:lnTo>
                  <a:lnTo>
                    <a:pt x="390892" y="82067"/>
                  </a:lnTo>
                  <a:lnTo>
                    <a:pt x="349859" y="42481"/>
                  </a:lnTo>
                  <a:lnTo>
                    <a:pt x="309547" y="19443"/>
                  </a:lnTo>
                  <a:lnTo>
                    <a:pt x="265633" y="5765"/>
                  </a:lnTo>
                  <a:lnTo>
                    <a:pt x="254833" y="3606"/>
                  </a:lnTo>
                  <a:lnTo>
                    <a:pt x="231799" y="723"/>
                  </a:lnTo>
                  <a:lnTo>
                    <a:pt x="220280" y="723"/>
                  </a:lnTo>
                  <a:lnTo>
                    <a:pt x="22028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722" name="Google Shape;722;p46"/>
            <p:cNvSpPr/>
            <p:nvPr/>
          </p:nvSpPr>
          <p:spPr>
            <a:xfrm>
              <a:off x="279360" y="7433995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5" y="220281"/>
                  </a:moveTo>
                  <a:lnTo>
                    <a:pt x="440565" y="231800"/>
                  </a:lnTo>
                  <a:lnTo>
                    <a:pt x="439126" y="243319"/>
                  </a:lnTo>
                  <a:lnTo>
                    <a:pt x="429765" y="288671"/>
                  </a:lnTo>
                  <a:lnTo>
                    <a:pt x="411048" y="330428"/>
                  </a:lnTo>
                  <a:lnTo>
                    <a:pt x="383693" y="367855"/>
                  </a:lnTo>
                  <a:lnTo>
                    <a:pt x="375775" y="375780"/>
                  </a:lnTo>
                  <a:lnTo>
                    <a:pt x="367858" y="383705"/>
                  </a:lnTo>
                  <a:lnTo>
                    <a:pt x="330423" y="411060"/>
                  </a:lnTo>
                  <a:lnTo>
                    <a:pt x="288672" y="429768"/>
                  </a:lnTo>
                  <a:lnTo>
                    <a:pt x="243319" y="439127"/>
                  </a:lnTo>
                  <a:lnTo>
                    <a:pt x="231799" y="440575"/>
                  </a:lnTo>
                  <a:lnTo>
                    <a:pt x="220280" y="440575"/>
                  </a:lnTo>
                  <a:lnTo>
                    <a:pt x="208761" y="440575"/>
                  </a:lnTo>
                  <a:lnTo>
                    <a:pt x="197246" y="439127"/>
                  </a:lnTo>
                  <a:lnTo>
                    <a:pt x="151893" y="429768"/>
                  </a:lnTo>
                  <a:lnTo>
                    <a:pt x="110136" y="411060"/>
                  </a:lnTo>
                  <a:lnTo>
                    <a:pt x="72707" y="383705"/>
                  </a:lnTo>
                  <a:lnTo>
                    <a:pt x="64789" y="375780"/>
                  </a:lnTo>
                  <a:lnTo>
                    <a:pt x="56866" y="367855"/>
                  </a:lnTo>
                  <a:lnTo>
                    <a:pt x="29512" y="330428"/>
                  </a:lnTo>
                  <a:lnTo>
                    <a:pt x="10795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18" y="220281"/>
                  </a:lnTo>
                  <a:lnTo>
                    <a:pt x="718" y="208762"/>
                  </a:lnTo>
                  <a:lnTo>
                    <a:pt x="2157" y="197243"/>
                  </a:lnTo>
                  <a:lnTo>
                    <a:pt x="3596" y="185737"/>
                  </a:lnTo>
                  <a:lnTo>
                    <a:pt x="5759" y="174929"/>
                  </a:lnTo>
                  <a:lnTo>
                    <a:pt x="7917" y="163410"/>
                  </a:lnTo>
                  <a:lnTo>
                    <a:pt x="24471" y="120230"/>
                  </a:lnTo>
                  <a:lnTo>
                    <a:pt x="49668" y="82067"/>
                  </a:lnTo>
                  <a:lnTo>
                    <a:pt x="82063" y="49669"/>
                  </a:lnTo>
                  <a:lnTo>
                    <a:pt x="100780" y="36004"/>
                  </a:lnTo>
                  <a:lnTo>
                    <a:pt x="110136" y="29514"/>
                  </a:lnTo>
                  <a:lnTo>
                    <a:pt x="152613" y="10807"/>
                  </a:lnTo>
                  <a:lnTo>
                    <a:pt x="197246" y="1447"/>
                  </a:lnTo>
                  <a:lnTo>
                    <a:pt x="208761" y="0"/>
                  </a:lnTo>
                  <a:lnTo>
                    <a:pt x="220280" y="0"/>
                  </a:lnTo>
                  <a:lnTo>
                    <a:pt x="220280" y="723"/>
                  </a:lnTo>
                  <a:lnTo>
                    <a:pt x="231799" y="723"/>
                  </a:lnTo>
                  <a:lnTo>
                    <a:pt x="243319" y="2159"/>
                  </a:lnTo>
                  <a:lnTo>
                    <a:pt x="254833" y="3606"/>
                  </a:lnTo>
                  <a:lnTo>
                    <a:pt x="265633" y="5765"/>
                  </a:lnTo>
                  <a:lnTo>
                    <a:pt x="277152" y="7924"/>
                  </a:lnTo>
                  <a:lnTo>
                    <a:pt x="320342" y="24472"/>
                  </a:lnTo>
                  <a:lnTo>
                    <a:pt x="358496" y="49669"/>
                  </a:lnTo>
                  <a:lnTo>
                    <a:pt x="390892" y="82067"/>
                  </a:lnTo>
                  <a:lnTo>
                    <a:pt x="404568" y="100787"/>
                  </a:lnTo>
                  <a:lnTo>
                    <a:pt x="411048" y="110147"/>
                  </a:lnTo>
                  <a:lnTo>
                    <a:pt x="416088" y="120230"/>
                  </a:lnTo>
                  <a:lnTo>
                    <a:pt x="421128" y="131025"/>
                  </a:lnTo>
                  <a:lnTo>
                    <a:pt x="425444" y="141820"/>
                  </a:lnTo>
                  <a:lnTo>
                    <a:pt x="429765" y="152615"/>
                  </a:lnTo>
                  <a:lnTo>
                    <a:pt x="439126" y="197243"/>
                  </a:lnTo>
                  <a:lnTo>
                    <a:pt x="440565" y="208762"/>
                  </a:lnTo>
                  <a:lnTo>
                    <a:pt x="440565" y="220281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grpSp>
        <p:nvGrpSpPr>
          <p:cNvPr id="723" name="Google Shape;723;p46"/>
          <p:cNvGrpSpPr/>
          <p:nvPr/>
        </p:nvGrpSpPr>
        <p:grpSpPr>
          <a:xfrm>
            <a:off x="8699110" y="4489413"/>
            <a:ext cx="220192" cy="220073"/>
            <a:chOff x="17410302" y="8989911"/>
            <a:chExt cx="440690" cy="440690"/>
          </a:xfrm>
        </p:grpSpPr>
        <p:sp>
          <p:nvSpPr>
            <p:cNvPr id="724" name="Google Shape;724;p46"/>
            <p:cNvSpPr/>
            <p:nvPr/>
          </p:nvSpPr>
          <p:spPr>
            <a:xfrm>
              <a:off x="17410302" y="8989911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345" y="0"/>
                  </a:moveTo>
                  <a:lnTo>
                    <a:pt x="208788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100838" y="36004"/>
                  </a:lnTo>
                  <a:lnTo>
                    <a:pt x="91440" y="42481"/>
                  </a:lnTo>
                  <a:lnTo>
                    <a:pt x="56896" y="73432"/>
                  </a:lnTo>
                  <a:lnTo>
                    <a:pt x="30226" y="110148"/>
                  </a:lnTo>
                  <a:lnTo>
                    <a:pt x="11557" y="152618"/>
                  </a:lnTo>
                  <a:lnTo>
                    <a:pt x="7874" y="163418"/>
                  </a:lnTo>
                  <a:lnTo>
                    <a:pt x="5715" y="174937"/>
                  </a:lnTo>
                  <a:lnTo>
                    <a:pt x="3556" y="185737"/>
                  </a:lnTo>
                  <a:lnTo>
                    <a:pt x="762" y="208771"/>
                  </a:lnTo>
                  <a:lnTo>
                    <a:pt x="762" y="220290"/>
                  </a:lnTo>
                  <a:lnTo>
                    <a:pt x="0" y="220290"/>
                  </a:lnTo>
                  <a:lnTo>
                    <a:pt x="0" y="231810"/>
                  </a:lnTo>
                  <a:lnTo>
                    <a:pt x="7239" y="277158"/>
                  </a:lnTo>
                  <a:lnTo>
                    <a:pt x="23749" y="320352"/>
                  </a:lnTo>
                  <a:lnTo>
                    <a:pt x="29591" y="330433"/>
                  </a:lnTo>
                  <a:lnTo>
                    <a:pt x="35306" y="340508"/>
                  </a:lnTo>
                  <a:lnTo>
                    <a:pt x="64770" y="375786"/>
                  </a:lnTo>
                  <a:lnTo>
                    <a:pt x="100076" y="405298"/>
                  </a:lnTo>
                  <a:lnTo>
                    <a:pt x="141097" y="426175"/>
                  </a:lnTo>
                  <a:lnTo>
                    <a:pt x="185801" y="437694"/>
                  </a:lnTo>
                  <a:lnTo>
                    <a:pt x="208788" y="440571"/>
                  </a:lnTo>
                  <a:lnTo>
                    <a:pt x="231775" y="440571"/>
                  </a:lnTo>
                  <a:lnTo>
                    <a:pt x="277114" y="433373"/>
                  </a:lnTo>
                  <a:lnTo>
                    <a:pt x="320421" y="416817"/>
                  </a:lnTo>
                  <a:lnTo>
                    <a:pt x="359283" y="391622"/>
                  </a:lnTo>
                  <a:lnTo>
                    <a:pt x="391668" y="359227"/>
                  </a:lnTo>
                  <a:lnTo>
                    <a:pt x="416814" y="320352"/>
                  </a:lnTo>
                  <a:lnTo>
                    <a:pt x="433324" y="277158"/>
                  </a:lnTo>
                  <a:lnTo>
                    <a:pt x="440563" y="231810"/>
                  </a:lnTo>
                  <a:lnTo>
                    <a:pt x="440563" y="220290"/>
                  </a:lnTo>
                  <a:lnTo>
                    <a:pt x="440563" y="208771"/>
                  </a:lnTo>
                  <a:lnTo>
                    <a:pt x="432689" y="163418"/>
                  </a:lnTo>
                  <a:lnTo>
                    <a:pt x="416052" y="120228"/>
                  </a:lnTo>
                  <a:lnTo>
                    <a:pt x="390906" y="82073"/>
                  </a:lnTo>
                  <a:lnTo>
                    <a:pt x="349885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31775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725" name="Google Shape;725;p46"/>
            <p:cNvSpPr/>
            <p:nvPr/>
          </p:nvSpPr>
          <p:spPr>
            <a:xfrm>
              <a:off x="17410302" y="8989911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3" y="220290"/>
                  </a:moveTo>
                  <a:lnTo>
                    <a:pt x="440563" y="231810"/>
                  </a:lnTo>
                  <a:lnTo>
                    <a:pt x="439166" y="243324"/>
                  </a:lnTo>
                  <a:lnTo>
                    <a:pt x="437769" y="254843"/>
                  </a:lnTo>
                  <a:lnTo>
                    <a:pt x="426212" y="299477"/>
                  </a:lnTo>
                  <a:lnTo>
                    <a:pt x="405257" y="340508"/>
                  </a:lnTo>
                  <a:lnTo>
                    <a:pt x="375793" y="375786"/>
                  </a:lnTo>
                  <a:lnTo>
                    <a:pt x="340487" y="405298"/>
                  </a:lnTo>
                  <a:lnTo>
                    <a:pt x="299466" y="426175"/>
                  </a:lnTo>
                  <a:lnTo>
                    <a:pt x="254889" y="437694"/>
                  </a:lnTo>
                  <a:lnTo>
                    <a:pt x="231775" y="440571"/>
                  </a:lnTo>
                  <a:lnTo>
                    <a:pt x="220345" y="440571"/>
                  </a:lnTo>
                  <a:lnTo>
                    <a:pt x="208788" y="440571"/>
                  </a:lnTo>
                  <a:lnTo>
                    <a:pt x="163449" y="433373"/>
                  </a:lnTo>
                  <a:lnTo>
                    <a:pt x="120269" y="416817"/>
                  </a:lnTo>
                  <a:lnTo>
                    <a:pt x="81407" y="391622"/>
                  </a:lnTo>
                  <a:lnTo>
                    <a:pt x="49022" y="359227"/>
                  </a:lnTo>
                  <a:lnTo>
                    <a:pt x="29591" y="330433"/>
                  </a:lnTo>
                  <a:lnTo>
                    <a:pt x="23749" y="320352"/>
                  </a:lnTo>
                  <a:lnTo>
                    <a:pt x="7239" y="277158"/>
                  </a:lnTo>
                  <a:lnTo>
                    <a:pt x="0" y="231810"/>
                  </a:lnTo>
                  <a:lnTo>
                    <a:pt x="0" y="220290"/>
                  </a:lnTo>
                  <a:lnTo>
                    <a:pt x="762" y="220290"/>
                  </a:lnTo>
                  <a:lnTo>
                    <a:pt x="762" y="208771"/>
                  </a:lnTo>
                  <a:lnTo>
                    <a:pt x="2159" y="197252"/>
                  </a:lnTo>
                  <a:lnTo>
                    <a:pt x="3556" y="185737"/>
                  </a:lnTo>
                  <a:lnTo>
                    <a:pt x="5715" y="174937"/>
                  </a:lnTo>
                  <a:lnTo>
                    <a:pt x="7874" y="163418"/>
                  </a:lnTo>
                  <a:lnTo>
                    <a:pt x="11557" y="152618"/>
                  </a:lnTo>
                  <a:lnTo>
                    <a:pt x="15113" y="141823"/>
                  </a:lnTo>
                  <a:lnTo>
                    <a:pt x="19431" y="131023"/>
                  </a:lnTo>
                  <a:lnTo>
                    <a:pt x="42545" y="90711"/>
                  </a:lnTo>
                  <a:lnTo>
                    <a:pt x="73406" y="56876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667" y="73432"/>
                  </a:lnTo>
                  <a:lnTo>
                    <a:pt x="404622" y="100792"/>
                  </a:lnTo>
                  <a:lnTo>
                    <a:pt x="411099" y="110148"/>
                  </a:lnTo>
                  <a:lnTo>
                    <a:pt x="416052" y="120228"/>
                  </a:lnTo>
                  <a:lnTo>
                    <a:pt x="421132" y="131023"/>
                  </a:lnTo>
                  <a:lnTo>
                    <a:pt x="425450" y="141823"/>
                  </a:lnTo>
                  <a:lnTo>
                    <a:pt x="429768" y="152618"/>
                  </a:lnTo>
                  <a:lnTo>
                    <a:pt x="439166" y="197252"/>
                  </a:lnTo>
                  <a:lnTo>
                    <a:pt x="440563" y="208771"/>
                  </a:lnTo>
                  <a:lnTo>
                    <a:pt x="440563" y="220290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sp>
        <p:nvSpPr>
          <p:cNvPr id="726" name="Google Shape;726;p46"/>
          <p:cNvSpPr txBox="1"/>
          <p:nvPr/>
        </p:nvSpPr>
        <p:spPr>
          <a:xfrm>
            <a:off x="494925" y="695050"/>
            <a:ext cx="7806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Os próximos resultados são apenas dos dois melhores modelos, em quesitos de:</a:t>
            </a:r>
            <a:endParaRPr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746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Char char="●"/>
            </a:pPr>
            <a:r>
              <a:rPr lang="pt-BR" sz="2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Baixo consumo de memória, RAM e CPU;</a:t>
            </a:r>
            <a:endParaRPr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746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Char char="●"/>
            </a:pPr>
            <a:r>
              <a:rPr lang="pt-BR" sz="2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Menor tempo de inferência e maior FPS;</a:t>
            </a:r>
            <a:endParaRPr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746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Char char="●"/>
            </a:pPr>
            <a:r>
              <a:rPr lang="pt-BR" sz="2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Maior valor de </a:t>
            </a:r>
            <a:r>
              <a:rPr lang="pt-BR" sz="2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mAP com </a:t>
            </a:r>
            <a:r>
              <a:rPr lang="pt-BR" sz="2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consistência;</a:t>
            </a:r>
            <a:endParaRPr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13716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b="1" lang="pt-BR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 FOMO não apresenta métrica de mAP pois é necessário bounding boxes, a métrica requer, IoU, Precisão, Recall, F1-score e acurácia. FOMO gera centróides.</a:t>
            </a:r>
            <a:endParaRPr b="1"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7" name="Google Shape;727;p46"/>
          <p:cNvSpPr txBox="1"/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Observação</a:t>
            </a:r>
            <a:endParaRPr sz="2800"/>
          </a:p>
        </p:txBody>
      </p:sp>
      <p:pic>
        <p:nvPicPr>
          <p:cNvPr id="728" name="Google Shape;72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7395" y="1144750"/>
            <a:ext cx="2286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Google Shape;73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" y="3615818"/>
            <a:ext cx="1527340" cy="1527689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47"/>
          <p:cNvSpPr txBox="1"/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Resultado</a:t>
            </a:r>
            <a:endParaRPr sz="2800"/>
          </a:p>
        </p:txBody>
      </p:sp>
      <p:sp>
        <p:nvSpPr>
          <p:cNvPr id="735" name="Google Shape;735;p47"/>
          <p:cNvSpPr txBox="1"/>
          <p:nvPr/>
        </p:nvSpPr>
        <p:spPr>
          <a:xfrm>
            <a:off x="494925" y="695038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</a:t>
            </a:r>
            <a:endParaRPr b="1" sz="2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Curva</a:t>
            </a:r>
            <a:endParaRPr b="1" sz="2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</a:t>
            </a:r>
            <a:endParaRPr b="1" sz="2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Precisão</a:t>
            </a:r>
            <a:endParaRPr b="1" sz="2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vs Recall</a:t>
            </a:r>
            <a:endParaRPr b="1" sz="2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36" name="Google Shape;73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0800" y="0"/>
            <a:ext cx="508936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02094" y="0"/>
            <a:ext cx="2933945" cy="51371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" name="Google Shape;136;p21"/>
          <p:cNvGrpSpPr/>
          <p:nvPr/>
        </p:nvGrpSpPr>
        <p:grpSpPr>
          <a:xfrm>
            <a:off x="3827453" y="308895"/>
            <a:ext cx="499735" cy="498497"/>
            <a:chOff x="7660221" y="618553"/>
            <a:chExt cx="1000165" cy="998225"/>
          </a:xfrm>
        </p:grpSpPr>
        <p:sp>
          <p:nvSpPr>
            <p:cNvPr id="137" name="Google Shape;137;p21"/>
            <p:cNvSpPr/>
            <p:nvPr/>
          </p:nvSpPr>
          <p:spPr>
            <a:xfrm>
              <a:off x="7660221" y="618553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499643" y="0"/>
                  </a:moveTo>
                  <a:lnTo>
                    <a:pt x="497115" y="43787"/>
                  </a:lnTo>
                  <a:lnTo>
                    <a:pt x="489730" y="87284"/>
                  </a:lnTo>
                  <a:lnTo>
                    <a:pt x="477787" y="130185"/>
                  </a:lnTo>
                  <a:lnTo>
                    <a:pt x="461588" y="172186"/>
                  </a:lnTo>
                  <a:lnTo>
                    <a:pt x="441432" y="212982"/>
                  </a:lnTo>
                  <a:lnTo>
                    <a:pt x="417617" y="252267"/>
                  </a:lnTo>
                  <a:lnTo>
                    <a:pt x="390445" y="289737"/>
                  </a:lnTo>
                  <a:lnTo>
                    <a:pt x="360215" y="325085"/>
                  </a:lnTo>
                  <a:lnTo>
                    <a:pt x="327227" y="358008"/>
                  </a:lnTo>
                  <a:lnTo>
                    <a:pt x="291780" y="388201"/>
                  </a:lnTo>
                  <a:lnTo>
                    <a:pt x="254175" y="415357"/>
                  </a:lnTo>
                  <a:lnTo>
                    <a:pt x="214711" y="439173"/>
                  </a:lnTo>
                  <a:lnTo>
                    <a:pt x="173688" y="459342"/>
                  </a:lnTo>
                  <a:lnTo>
                    <a:pt x="131405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5" y="519539"/>
                  </a:lnTo>
                  <a:lnTo>
                    <a:pt x="173688" y="535887"/>
                  </a:lnTo>
                  <a:lnTo>
                    <a:pt x="214711" y="556213"/>
                  </a:lnTo>
                  <a:lnTo>
                    <a:pt x="254175" y="580208"/>
                  </a:lnTo>
                  <a:lnTo>
                    <a:pt x="291780" y="607563"/>
                  </a:lnTo>
                  <a:lnTo>
                    <a:pt x="327227" y="637967"/>
                  </a:lnTo>
                  <a:lnTo>
                    <a:pt x="360215" y="671112"/>
                  </a:lnTo>
                  <a:lnTo>
                    <a:pt x="390445" y="706687"/>
                  </a:lnTo>
                  <a:lnTo>
                    <a:pt x="417617" y="744385"/>
                  </a:lnTo>
                  <a:lnTo>
                    <a:pt x="441432" y="783894"/>
                  </a:lnTo>
                  <a:lnTo>
                    <a:pt x="461588" y="824905"/>
                  </a:lnTo>
                  <a:lnTo>
                    <a:pt x="477787" y="867110"/>
                  </a:lnTo>
                  <a:lnTo>
                    <a:pt x="489730" y="910198"/>
                  </a:lnTo>
                  <a:lnTo>
                    <a:pt x="497115" y="953861"/>
                  </a:lnTo>
                  <a:lnTo>
                    <a:pt x="499643" y="997788"/>
                  </a:lnTo>
                  <a:lnTo>
                    <a:pt x="502171" y="953861"/>
                  </a:lnTo>
                  <a:lnTo>
                    <a:pt x="509558" y="910198"/>
                  </a:lnTo>
                  <a:lnTo>
                    <a:pt x="521503" y="867110"/>
                  </a:lnTo>
                  <a:lnTo>
                    <a:pt x="537709" y="824905"/>
                  </a:lnTo>
                  <a:lnTo>
                    <a:pt x="557875" y="783894"/>
                  </a:lnTo>
                  <a:lnTo>
                    <a:pt x="581703" y="744385"/>
                  </a:lnTo>
                  <a:lnTo>
                    <a:pt x="608895" y="706687"/>
                  </a:lnTo>
                  <a:lnTo>
                    <a:pt x="639150" y="671112"/>
                  </a:lnTo>
                  <a:lnTo>
                    <a:pt x="672171" y="637967"/>
                  </a:lnTo>
                  <a:lnTo>
                    <a:pt x="707658" y="607563"/>
                  </a:lnTo>
                  <a:lnTo>
                    <a:pt x="745313" y="580208"/>
                  </a:lnTo>
                  <a:lnTo>
                    <a:pt x="784835" y="556213"/>
                  </a:lnTo>
                  <a:lnTo>
                    <a:pt x="825927" y="535887"/>
                  </a:lnTo>
                  <a:lnTo>
                    <a:pt x="868290" y="519539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0" y="475560"/>
                  </a:lnTo>
                  <a:lnTo>
                    <a:pt x="825927" y="459342"/>
                  </a:lnTo>
                  <a:lnTo>
                    <a:pt x="784835" y="439173"/>
                  </a:lnTo>
                  <a:lnTo>
                    <a:pt x="745313" y="415357"/>
                  </a:lnTo>
                  <a:lnTo>
                    <a:pt x="707658" y="388201"/>
                  </a:lnTo>
                  <a:lnTo>
                    <a:pt x="672171" y="358008"/>
                  </a:lnTo>
                  <a:lnTo>
                    <a:pt x="639150" y="325085"/>
                  </a:lnTo>
                  <a:lnTo>
                    <a:pt x="608895" y="289737"/>
                  </a:lnTo>
                  <a:lnTo>
                    <a:pt x="581703" y="252267"/>
                  </a:lnTo>
                  <a:lnTo>
                    <a:pt x="557875" y="212982"/>
                  </a:lnTo>
                  <a:lnTo>
                    <a:pt x="537709" y="172186"/>
                  </a:lnTo>
                  <a:lnTo>
                    <a:pt x="521503" y="130185"/>
                  </a:lnTo>
                  <a:lnTo>
                    <a:pt x="509558" y="87284"/>
                  </a:lnTo>
                  <a:lnTo>
                    <a:pt x="502171" y="43787"/>
                  </a:lnTo>
                  <a:lnTo>
                    <a:pt x="49964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38" name="Google Shape;138;p21"/>
            <p:cNvSpPr/>
            <p:nvPr/>
          </p:nvSpPr>
          <p:spPr>
            <a:xfrm>
              <a:off x="7660261" y="618559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0" y="497453"/>
                  </a:moveTo>
                  <a:lnTo>
                    <a:pt x="44259" y="494918"/>
                  </a:lnTo>
                  <a:lnTo>
                    <a:pt x="88158" y="487517"/>
                  </a:lnTo>
                  <a:lnTo>
                    <a:pt x="131399" y="475555"/>
                  </a:lnTo>
                  <a:lnTo>
                    <a:pt x="173680" y="459336"/>
                  </a:lnTo>
                  <a:lnTo>
                    <a:pt x="214703" y="439167"/>
                  </a:lnTo>
                  <a:lnTo>
                    <a:pt x="254167" y="415351"/>
                  </a:lnTo>
                  <a:lnTo>
                    <a:pt x="291772" y="388195"/>
                  </a:lnTo>
                  <a:lnTo>
                    <a:pt x="327219" y="358002"/>
                  </a:lnTo>
                  <a:lnTo>
                    <a:pt x="360207" y="325079"/>
                  </a:lnTo>
                  <a:lnTo>
                    <a:pt x="390437" y="289731"/>
                  </a:lnTo>
                  <a:lnTo>
                    <a:pt x="417610" y="252262"/>
                  </a:lnTo>
                  <a:lnTo>
                    <a:pt x="441425" y="212977"/>
                  </a:lnTo>
                  <a:lnTo>
                    <a:pt x="461582" y="172182"/>
                  </a:lnTo>
                  <a:lnTo>
                    <a:pt x="477781" y="130182"/>
                  </a:lnTo>
                  <a:lnTo>
                    <a:pt x="489724" y="87281"/>
                  </a:lnTo>
                  <a:lnTo>
                    <a:pt x="497109" y="43785"/>
                  </a:lnTo>
                  <a:lnTo>
                    <a:pt x="499637" y="0"/>
                  </a:lnTo>
                  <a:lnTo>
                    <a:pt x="502166" y="43785"/>
                  </a:lnTo>
                  <a:lnTo>
                    <a:pt x="509553" y="87281"/>
                  </a:lnTo>
                  <a:lnTo>
                    <a:pt x="521499" y="130182"/>
                  </a:lnTo>
                  <a:lnTo>
                    <a:pt x="537705" y="172182"/>
                  </a:lnTo>
                  <a:lnTo>
                    <a:pt x="557872" y="212977"/>
                  </a:lnTo>
                  <a:lnTo>
                    <a:pt x="581701" y="252262"/>
                  </a:lnTo>
                  <a:lnTo>
                    <a:pt x="608893" y="289731"/>
                  </a:lnTo>
                  <a:lnTo>
                    <a:pt x="639149" y="325079"/>
                  </a:lnTo>
                  <a:lnTo>
                    <a:pt x="672171" y="358002"/>
                  </a:lnTo>
                  <a:lnTo>
                    <a:pt x="707659" y="388195"/>
                  </a:lnTo>
                  <a:lnTo>
                    <a:pt x="745314" y="415351"/>
                  </a:lnTo>
                  <a:lnTo>
                    <a:pt x="784837" y="439167"/>
                  </a:lnTo>
                  <a:lnTo>
                    <a:pt x="825929" y="459336"/>
                  </a:lnTo>
                  <a:lnTo>
                    <a:pt x="868292" y="475555"/>
                  </a:lnTo>
                  <a:lnTo>
                    <a:pt x="911626" y="487517"/>
                  </a:lnTo>
                  <a:lnTo>
                    <a:pt x="955632" y="494918"/>
                  </a:lnTo>
                  <a:lnTo>
                    <a:pt x="1000012" y="497453"/>
                  </a:lnTo>
                  <a:lnTo>
                    <a:pt x="955632" y="500010"/>
                  </a:lnTo>
                  <a:lnTo>
                    <a:pt x="911626" y="507473"/>
                  </a:lnTo>
                  <a:lnTo>
                    <a:pt x="868292" y="519534"/>
                  </a:lnTo>
                  <a:lnTo>
                    <a:pt x="825929" y="535882"/>
                  </a:lnTo>
                  <a:lnTo>
                    <a:pt x="784837" y="556209"/>
                  </a:lnTo>
                  <a:lnTo>
                    <a:pt x="745314" y="580204"/>
                  </a:lnTo>
                  <a:lnTo>
                    <a:pt x="707659" y="607559"/>
                  </a:lnTo>
                  <a:lnTo>
                    <a:pt x="672171" y="637964"/>
                  </a:lnTo>
                  <a:lnTo>
                    <a:pt x="639149" y="671109"/>
                  </a:lnTo>
                  <a:lnTo>
                    <a:pt x="608893" y="706685"/>
                  </a:lnTo>
                  <a:lnTo>
                    <a:pt x="581701" y="744383"/>
                  </a:lnTo>
                  <a:lnTo>
                    <a:pt x="557872" y="783893"/>
                  </a:lnTo>
                  <a:lnTo>
                    <a:pt x="537705" y="824905"/>
                  </a:lnTo>
                  <a:lnTo>
                    <a:pt x="521499" y="867110"/>
                  </a:lnTo>
                  <a:lnTo>
                    <a:pt x="509553" y="910199"/>
                  </a:lnTo>
                  <a:lnTo>
                    <a:pt x="502166" y="953862"/>
                  </a:lnTo>
                  <a:lnTo>
                    <a:pt x="499637" y="997790"/>
                  </a:lnTo>
                  <a:lnTo>
                    <a:pt x="497109" y="953862"/>
                  </a:lnTo>
                  <a:lnTo>
                    <a:pt x="489724" y="910199"/>
                  </a:lnTo>
                  <a:lnTo>
                    <a:pt x="477781" y="867110"/>
                  </a:lnTo>
                  <a:lnTo>
                    <a:pt x="461582" y="824905"/>
                  </a:lnTo>
                  <a:lnTo>
                    <a:pt x="441425" y="783893"/>
                  </a:lnTo>
                  <a:lnTo>
                    <a:pt x="417610" y="744383"/>
                  </a:lnTo>
                  <a:lnTo>
                    <a:pt x="390437" y="706685"/>
                  </a:lnTo>
                  <a:lnTo>
                    <a:pt x="360207" y="671109"/>
                  </a:lnTo>
                  <a:lnTo>
                    <a:pt x="327219" y="637964"/>
                  </a:lnTo>
                  <a:lnTo>
                    <a:pt x="291772" y="607559"/>
                  </a:lnTo>
                  <a:lnTo>
                    <a:pt x="254167" y="580204"/>
                  </a:lnTo>
                  <a:lnTo>
                    <a:pt x="214703" y="556209"/>
                  </a:lnTo>
                  <a:lnTo>
                    <a:pt x="173680" y="535882"/>
                  </a:lnTo>
                  <a:lnTo>
                    <a:pt x="131399" y="519534"/>
                  </a:lnTo>
                  <a:lnTo>
                    <a:pt x="88158" y="507473"/>
                  </a:lnTo>
                  <a:lnTo>
                    <a:pt x="44259" y="500010"/>
                  </a:lnTo>
                  <a:lnTo>
                    <a:pt x="0" y="497453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grpSp>
        <p:nvGrpSpPr>
          <p:cNvPr id="139" name="Google Shape;139;p21"/>
          <p:cNvGrpSpPr/>
          <p:nvPr/>
        </p:nvGrpSpPr>
        <p:grpSpPr>
          <a:xfrm>
            <a:off x="5081475" y="0"/>
            <a:ext cx="1118411" cy="2226102"/>
            <a:chOff x="10170007" y="0"/>
            <a:chExt cx="2238375" cy="4457700"/>
          </a:xfrm>
        </p:grpSpPr>
        <p:sp>
          <p:nvSpPr>
            <p:cNvPr id="140" name="Google Shape;140;p21"/>
            <p:cNvSpPr/>
            <p:nvPr/>
          </p:nvSpPr>
          <p:spPr>
            <a:xfrm>
              <a:off x="10170007" y="0"/>
              <a:ext cx="2238375" cy="4457700"/>
            </a:xfrm>
            <a:custGeom>
              <a:rect b="b" l="l" r="r" t="t"/>
              <a:pathLst>
                <a:path extrusionOk="0" h="4457700" w="2238375">
                  <a:moveTo>
                    <a:pt x="582447" y="3351542"/>
                  </a:moveTo>
                  <a:lnTo>
                    <a:pt x="527723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47" y="4457699"/>
                  </a:lnTo>
                  <a:lnTo>
                    <a:pt x="582447" y="4428654"/>
                  </a:lnTo>
                  <a:lnTo>
                    <a:pt x="29514" y="4428654"/>
                  </a:lnTo>
                  <a:lnTo>
                    <a:pt x="29514" y="3904500"/>
                  </a:lnTo>
                  <a:lnTo>
                    <a:pt x="1136815" y="3904500"/>
                  </a:lnTo>
                  <a:lnTo>
                    <a:pt x="1136815" y="3874261"/>
                  </a:lnTo>
                  <a:lnTo>
                    <a:pt x="42468" y="3874261"/>
                  </a:lnTo>
                  <a:lnTo>
                    <a:pt x="552208" y="3370262"/>
                  </a:lnTo>
                  <a:lnTo>
                    <a:pt x="582447" y="3370262"/>
                  </a:lnTo>
                  <a:lnTo>
                    <a:pt x="582447" y="3351542"/>
                  </a:lnTo>
                  <a:close/>
                </a:path>
                <a:path extrusionOk="0" h="4457700" w="2238375">
                  <a:moveTo>
                    <a:pt x="582447" y="3904500"/>
                  </a:moveTo>
                  <a:lnTo>
                    <a:pt x="552208" y="3904500"/>
                  </a:lnTo>
                  <a:lnTo>
                    <a:pt x="552208" y="4428654"/>
                  </a:lnTo>
                  <a:lnTo>
                    <a:pt x="582447" y="4428654"/>
                  </a:lnTo>
                  <a:lnTo>
                    <a:pt x="582447" y="3904500"/>
                  </a:lnTo>
                  <a:close/>
                </a:path>
                <a:path extrusionOk="0" h="4457700" w="2238375">
                  <a:moveTo>
                    <a:pt x="582447" y="3370262"/>
                  </a:moveTo>
                  <a:lnTo>
                    <a:pt x="552208" y="3370262"/>
                  </a:lnTo>
                  <a:lnTo>
                    <a:pt x="552208" y="3874261"/>
                  </a:lnTo>
                  <a:lnTo>
                    <a:pt x="582447" y="3874261"/>
                  </a:lnTo>
                  <a:lnTo>
                    <a:pt x="582447" y="3370262"/>
                  </a:lnTo>
                  <a:close/>
                </a:path>
                <a:path extrusionOk="0" h="4457700" w="2238375">
                  <a:moveTo>
                    <a:pt x="1136815" y="2245639"/>
                  </a:moveTo>
                  <a:lnTo>
                    <a:pt x="1106576" y="2245639"/>
                  </a:lnTo>
                  <a:lnTo>
                    <a:pt x="1106576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76" y="3351542"/>
                  </a:lnTo>
                  <a:lnTo>
                    <a:pt x="1106576" y="3874261"/>
                  </a:lnTo>
                  <a:lnTo>
                    <a:pt x="1136815" y="3874261"/>
                  </a:lnTo>
                  <a:lnTo>
                    <a:pt x="1136815" y="3321303"/>
                  </a:lnTo>
                  <a:lnTo>
                    <a:pt x="29514" y="3321303"/>
                  </a:lnTo>
                  <a:lnTo>
                    <a:pt x="29514" y="2797162"/>
                  </a:lnTo>
                  <a:lnTo>
                    <a:pt x="1136815" y="2797162"/>
                  </a:lnTo>
                  <a:lnTo>
                    <a:pt x="1136815" y="2791396"/>
                  </a:lnTo>
                  <a:lnTo>
                    <a:pt x="1179121" y="2749638"/>
                  </a:lnTo>
                  <a:lnTo>
                    <a:pt x="1136815" y="2749638"/>
                  </a:lnTo>
                  <a:lnTo>
                    <a:pt x="1136815" y="2245639"/>
                  </a:lnTo>
                  <a:close/>
                </a:path>
                <a:path extrusionOk="0" h="4457700" w="2238375">
                  <a:moveTo>
                    <a:pt x="582447" y="2797162"/>
                  </a:moveTo>
                  <a:lnTo>
                    <a:pt x="552208" y="2797162"/>
                  </a:lnTo>
                  <a:lnTo>
                    <a:pt x="552208" y="3321303"/>
                  </a:lnTo>
                  <a:lnTo>
                    <a:pt x="602602" y="3321303"/>
                  </a:lnTo>
                  <a:lnTo>
                    <a:pt x="625829" y="3298266"/>
                  </a:lnTo>
                  <a:lnTo>
                    <a:pt x="582447" y="3298266"/>
                  </a:lnTo>
                  <a:lnTo>
                    <a:pt x="582447" y="2797162"/>
                  </a:lnTo>
                  <a:close/>
                </a:path>
                <a:path extrusionOk="0" h="4457700" w="2238375">
                  <a:moveTo>
                    <a:pt x="1131061" y="2797162"/>
                  </a:moveTo>
                  <a:lnTo>
                    <a:pt x="1087856" y="2797162"/>
                  </a:lnTo>
                  <a:lnTo>
                    <a:pt x="582447" y="3298266"/>
                  </a:lnTo>
                  <a:lnTo>
                    <a:pt x="625829" y="3298266"/>
                  </a:lnTo>
                  <a:lnTo>
                    <a:pt x="1131061" y="2797162"/>
                  </a:lnTo>
                  <a:close/>
                </a:path>
                <a:path extrusionOk="0" h="4457700" w="2238375">
                  <a:moveTo>
                    <a:pt x="1689747" y="1691258"/>
                  </a:moveTo>
                  <a:lnTo>
                    <a:pt x="1660944" y="1691258"/>
                  </a:lnTo>
                  <a:lnTo>
                    <a:pt x="1660944" y="2215400"/>
                  </a:lnTo>
                  <a:lnTo>
                    <a:pt x="552208" y="2215400"/>
                  </a:lnTo>
                  <a:lnTo>
                    <a:pt x="552208" y="2768358"/>
                  </a:lnTo>
                  <a:lnTo>
                    <a:pt x="582447" y="2768358"/>
                  </a:lnTo>
                  <a:lnTo>
                    <a:pt x="582447" y="2245639"/>
                  </a:lnTo>
                  <a:lnTo>
                    <a:pt x="1689747" y="2245639"/>
                  </a:lnTo>
                  <a:lnTo>
                    <a:pt x="1689747" y="1691258"/>
                  </a:lnTo>
                  <a:close/>
                </a:path>
                <a:path extrusionOk="0" h="4457700" w="2238375">
                  <a:moveTo>
                    <a:pt x="1689747" y="2245639"/>
                  </a:moveTo>
                  <a:lnTo>
                    <a:pt x="1646554" y="2245639"/>
                  </a:lnTo>
                  <a:lnTo>
                    <a:pt x="1136815" y="2749638"/>
                  </a:lnTo>
                  <a:lnTo>
                    <a:pt x="1179121" y="2749638"/>
                  </a:lnTo>
                  <a:lnTo>
                    <a:pt x="1689747" y="2245639"/>
                  </a:lnTo>
                  <a:close/>
                </a:path>
                <a:path extrusionOk="0" h="4457700" w="2238375">
                  <a:moveTo>
                    <a:pt x="2238374" y="0"/>
                  </a:moveTo>
                  <a:lnTo>
                    <a:pt x="1660944" y="0"/>
                  </a:lnTo>
                  <a:lnTo>
                    <a:pt x="1106576" y="553669"/>
                  </a:lnTo>
                  <a:lnTo>
                    <a:pt x="1106576" y="1136865"/>
                  </a:lnTo>
                  <a:lnTo>
                    <a:pt x="2212441" y="1136865"/>
                  </a:lnTo>
                  <a:lnTo>
                    <a:pt x="2212441" y="1661020"/>
                  </a:lnTo>
                  <a:lnTo>
                    <a:pt x="1106576" y="1661020"/>
                  </a:lnTo>
                  <a:lnTo>
                    <a:pt x="1106576" y="2215400"/>
                  </a:lnTo>
                  <a:lnTo>
                    <a:pt x="1136815" y="2215400"/>
                  </a:lnTo>
                  <a:lnTo>
                    <a:pt x="1136815" y="1691258"/>
                  </a:lnTo>
                  <a:lnTo>
                    <a:pt x="2238374" y="1691258"/>
                  </a:lnTo>
                  <a:lnTo>
                    <a:pt x="2238374" y="1106627"/>
                  </a:lnTo>
                  <a:lnTo>
                    <a:pt x="1136815" y="1106627"/>
                  </a:lnTo>
                  <a:lnTo>
                    <a:pt x="1136815" y="583907"/>
                  </a:lnTo>
                  <a:lnTo>
                    <a:pt x="2238374" y="583907"/>
                  </a:lnTo>
                  <a:lnTo>
                    <a:pt x="2238374" y="553669"/>
                  </a:lnTo>
                  <a:lnTo>
                    <a:pt x="1148333" y="553669"/>
                  </a:lnTo>
                  <a:lnTo>
                    <a:pt x="1660944" y="42481"/>
                  </a:lnTo>
                  <a:lnTo>
                    <a:pt x="1689747" y="42481"/>
                  </a:lnTo>
                  <a:lnTo>
                    <a:pt x="1689747" y="29514"/>
                  </a:lnTo>
                  <a:lnTo>
                    <a:pt x="2238374" y="29514"/>
                  </a:lnTo>
                  <a:lnTo>
                    <a:pt x="2238374" y="0"/>
                  </a:lnTo>
                  <a:close/>
                </a:path>
                <a:path extrusionOk="0" h="4457700" w="2238375">
                  <a:moveTo>
                    <a:pt x="1689747" y="1136865"/>
                  </a:moveTo>
                  <a:lnTo>
                    <a:pt x="1660944" y="1136865"/>
                  </a:lnTo>
                  <a:lnTo>
                    <a:pt x="1660944" y="1661020"/>
                  </a:lnTo>
                  <a:lnTo>
                    <a:pt x="1689747" y="1661020"/>
                  </a:lnTo>
                  <a:lnTo>
                    <a:pt x="1689747" y="1136865"/>
                  </a:lnTo>
                  <a:close/>
                </a:path>
                <a:path extrusionOk="0" h="4457700" w="2238375">
                  <a:moveTo>
                    <a:pt x="1689747" y="583907"/>
                  </a:moveTo>
                  <a:lnTo>
                    <a:pt x="1660944" y="583907"/>
                  </a:lnTo>
                  <a:lnTo>
                    <a:pt x="1660944" y="1106627"/>
                  </a:lnTo>
                  <a:lnTo>
                    <a:pt x="1689747" y="1106627"/>
                  </a:lnTo>
                  <a:lnTo>
                    <a:pt x="1689747" y="583907"/>
                  </a:lnTo>
                  <a:close/>
                </a:path>
                <a:path extrusionOk="0" h="4457700" w="2238375">
                  <a:moveTo>
                    <a:pt x="1689747" y="42481"/>
                  </a:moveTo>
                  <a:lnTo>
                    <a:pt x="1660944" y="42481"/>
                  </a:lnTo>
                  <a:lnTo>
                    <a:pt x="1660944" y="553669"/>
                  </a:lnTo>
                  <a:lnTo>
                    <a:pt x="1689747" y="553669"/>
                  </a:lnTo>
                  <a:lnTo>
                    <a:pt x="1689747" y="42481"/>
                  </a:lnTo>
                  <a:close/>
                </a:path>
                <a:path extrusionOk="0" h="4457700" w="2238375">
                  <a:moveTo>
                    <a:pt x="2238374" y="29514"/>
                  </a:moveTo>
                  <a:lnTo>
                    <a:pt x="2212441" y="29514"/>
                  </a:lnTo>
                  <a:lnTo>
                    <a:pt x="2212441" y="553669"/>
                  </a:lnTo>
                  <a:lnTo>
                    <a:pt x="2238374" y="553669"/>
                  </a:lnTo>
                  <a:lnTo>
                    <a:pt x="2238374" y="29514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41" name="Google Shape;141;p21"/>
            <p:cNvSpPr/>
            <p:nvPr/>
          </p:nvSpPr>
          <p:spPr>
            <a:xfrm>
              <a:off x="10878439" y="3466744"/>
              <a:ext cx="304165" cy="304165"/>
            </a:xfrm>
            <a:custGeom>
              <a:rect b="b" l="l" r="r" t="t"/>
              <a:pathLst>
                <a:path extrusionOk="0" h="304164" w="304165">
                  <a:moveTo>
                    <a:pt x="159842" y="0"/>
                  </a:moveTo>
                  <a:lnTo>
                    <a:pt x="144005" y="0"/>
                  </a:lnTo>
                  <a:lnTo>
                    <a:pt x="136080" y="723"/>
                  </a:lnTo>
                  <a:lnTo>
                    <a:pt x="97205" y="10083"/>
                  </a:lnTo>
                  <a:lnTo>
                    <a:pt x="62636" y="28803"/>
                  </a:lnTo>
                  <a:lnTo>
                    <a:pt x="33845" y="56159"/>
                  </a:lnTo>
                  <a:lnTo>
                    <a:pt x="12966" y="89992"/>
                  </a:lnTo>
                  <a:lnTo>
                    <a:pt x="723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23" y="167754"/>
                  </a:lnTo>
                  <a:lnTo>
                    <a:pt x="3606" y="183603"/>
                  </a:lnTo>
                  <a:lnTo>
                    <a:pt x="5041" y="190804"/>
                  </a:lnTo>
                  <a:lnTo>
                    <a:pt x="7924" y="198716"/>
                  </a:lnTo>
                  <a:lnTo>
                    <a:pt x="10083" y="205917"/>
                  </a:lnTo>
                  <a:lnTo>
                    <a:pt x="13690" y="213118"/>
                  </a:lnTo>
                  <a:lnTo>
                    <a:pt x="16560" y="220319"/>
                  </a:lnTo>
                  <a:lnTo>
                    <a:pt x="20878" y="227520"/>
                  </a:lnTo>
                  <a:lnTo>
                    <a:pt x="24485" y="233997"/>
                  </a:lnTo>
                  <a:lnTo>
                    <a:pt x="29527" y="241198"/>
                  </a:lnTo>
                  <a:lnTo>
                    <a:pt x="33845" y="246951"/>
                  </a:lnTo>
                  <a:lnTo>
                    <a:pt x="39598" y="253441"/>
                  </a:lnTo>
                  <a:lnTo>
                    <a:pt x="44640" y="259194"/>
                  </a:lnTo>
                  <a:lnTo>
                    <a:pt x="50406" y="264236"/>
                  </a:lnTo>
                  <a:lnTo>
                    <a:pt x="56883" y="269278"/>
                  </a:lnTo>
                  <a:lnTo>
                    <a:pt x="62636" y="274320"/>
                  </a:lnTo>
                  <a:lnTo>
                    <a:pt x="97917" y="293039"/>
                  </a:lnTo>
                  <a:lnTo>
                    <a:pt x="105117" y="295910"/>
                  </a:lnTo>
                  <a:lnTo>
                    <a:pt x="113042" y="298069"/>
                  </a:lnTo>
                  <a:lnTo>
                    <a:pt x="120243" y="299516"/>
                  </a:lnTo>
                  <a:lnTo>
                    <a:pt x="136080" y="302399"/>
                  </a:lnTo>
                  <a:lnTo>
                    <a:pt x="144005" y="303110"/>
                  </a:lnTo>
                  <a:lnTo>
                    <a:pt x="151917" y="303110"/>
                  </a:lnTo>
                  <a:lnTo>
                    <a:pt x="151917" y="303834"/>
                  </a:lnTo>
                  <a:lnTo>
                    <a:pt x="159842" y="303834"/>
                  </a:lnTo>
                  <a:lnTo>
                    <a:pt x="167754" y="303110"/>
                  </a:lnTo>
                  <a:lnTo>
                    <a:pt x="183603" y="300240"/>
                  </a:lnTo>
                  <a:lnTo>
                    <a:pt x="190792" y="298792"/>
                  </a:lnTo>
                  <a:lnTo>
                    <a:pt x="198716" y="295910"/>
                  </a:lnTo>
                  <a:lnTo>
                    <a:pt x="205917" y="293763"/>
                  </a:lnTo>
                  <a:lnTo>
                    <a:pt x="213118" y="290156"/>
                  </a:lnTo>
                  <a:lnTo>
                    <a:pt x="220319" y="287274"/>
                  </a:lnTo>
                  <a:lnTo>
                    <a:pt x="227520" y="282956"/>
                  </a:lnTo>
                  <a:lnTo>
                    <a:pt x="233997" y="279361"/>
                  </a:lnTo>
                  <a:lnTo>
                    <a:pt x="241198" y="274320"/>
                  </a:lnTo>
                  <a:lnTo>
                    <a:pt x="246951" y="269989"/>
                  </a:lnTo>
                  <a:lnTo>
                    <a:pt x="253428" y="264236"/>
                  </a:lnTo>
                  <a:lnTo>
                    <a:pt x="259194" y="259194"/>
                  </a:lnTo>
                  <a:lnTo>
                    <a:pt x="264236" y="253441"/>
                  </a:lnTo>
                  <a:lnTo>
                    <a:pt x="269278" y="246951"/>
                  </a:lnTo>
                  <a:lnTo>
                    <a:pt x="274320" y="241198"/>
                  </a:lnTo>
                  <a:lnTo>
                    <a:pt x="293027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16" y="183603"/>
                  </a:lnTo>
                  <a:lnTo>
                    <a:pt x="302387" y="167754"/>
                  </a:lnTo>
                  <a:lnTo>
                    <a:pt x="303110" y="159842"/>
                  </a:lnTo>
                  <a:lnTo>
                    <a:pt x="303110" y="151917"/>
                  </a:lnTo>
                  <a:lnTo>
                    <a:pt x="303834" y="151917"/>
                  </a:lnTo>
                  <a:lnTo>
                    <a:pt x="303834" y="143992"/>
                  </a:lnTo>
                  <a:lnTo>
                    <a:pt x="303110" y="136080"/>
                  </a:lnTo>
                  <a:lnTo>
                    <a:pt x="293751" y="97205"/>
                  </a:lnTo>
                  <a:lnTo>
                    <a:pt x="275031" y="62636"/>
                  </a:lnTo>
                  <a:lnTo>
                    <a:pt x="247675" y="33845"/>
                  </a:lnTo>
                  <a:lnTo>
                    <a:pt x="213829" y="12954"/>
                  </a:lnTo>
                  <a:lnTo>
                    <a:pt x="167754" y="723"/>
                  </a:lnTo>
                  <a:lnTo>
                    <a:pt x="15984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10878432" y="3466722"/>
              <a:ext cx="304165" cy="304165"/>
            </a:xfrm>
            <a:custGeom>
              <a:rect b="b" l="l" r="r" t="t"/>
              <a:pathLst>
                <a:path extrusionOk="0" h="304164" w="304165">
                  <a:moveTo>
                    <a:pt x="0" y="151920"/>
                  </a:moveTo>
                  <a:lnTo>
                    <a:pt x="0" y="143995"/>
                  </a:lnTo>
                  <a:lnTo>
                    <a:pt x="723" y="136083"/>
                  </a:lnTo>
                  <a:lnTo>
                    <a:pt x="2171" y="128158"/>
                  </a:lnTo>
                  <a:lnTo>
                    <a:pt x="3606" y="120233"/>
                  </a:lnTo>
                  <a:lnTo>
                    <a:pt x="16560" y="82792"/>
                  </a:lnTo>
                  <a:lnTo>
                    <a:pt x="38886" y="50394"/>
                  </a:lnTo>
                  <a:lnTo>
                    <a:pt x="44639" y="44641"/>
                  </a:lnTo>
                  <a:lnTo>
                    <a:pt x="50405" y="38875"/>
                  </a:lnTo>
                  <a:lnTo>
                    <a:pt x="82802" y="16561"/>
                  </a:lnTo>
                  <a:lnTo>
                    <a:pt x="120241" y="3606"/>
                  </a:lnTo>
                  <a:lnTo>
                    <a:pt x="128166" y="2159"/>
                  </a:lnTo>
                  <a:lnTo>
                    <a:pt x="136078" y="723"/>
                  </a:lnTo>
                  <a:lnTo>
                    <a:pt x="144002" y="0"/>
                  </a:lnTo>
                  <a:lnTo>
                    <a:pt x="151914" y="0"/>
                  </a:lnTo>
                  <a:lnTo>
                    <a:pt x="159839" y="0"/>
                  </a:lnTo>
                  <a:lnTo>
                    <a:pt x="167764" y="723"/>
                  </a:lnTo>
                  <a:lnTo>
                    <a:pt x="175676" y="2159"/>
                  </a:lnTo>
                  <a:lnTo>
                    <a:pt x="183600" y="3606"/>
                  </a:lnTo>
                  <a:lnTo>
                    <a:pt x="191512" y="5042"/>
                  </a:lnTo>
                  <a:lnTo>
                    <a:pt x="198713" y="7201"/>
                  </a:lnTo>
                  <a:lnTo>
                    <a:pt x="206638" y="10084"/>
                  </a:lnTo>
                  <a:lnTo>
                    <a:pt x="213838" y="12954"/>
                  </a:lnTo>
                  <a:lnTo>
                    <a:pt x="221039" y="16561"/>
                  </a:lnTo>
                  <a:lnTo>
                    <a:pt x="228240" y="20155"/>
                  </a:lnTo>
                  <a:lnTo>
                    <a:pt x="259189" y="44641"/>
                  </a:lnTo>
                  <a:lnTo>
                    <a:pt x="264955" y="50394"/>
                  </a:lnTo>
                  <a:lnTo>
                    <a:pt x="287269" y="82792"/>
                  </a:lnTo>
                  <a:lnTo>
                    <a:pt x="300235" y="120233"/>
                  </a:lnTo>
                  <a:lnTo>
                    <a:pt x="301670" y="128158"/>
                  </a:lnTo>
                  <a:lnTo>
                    <a:pt x="303118" y="136083"/>
                  </a:lnTo>
                  <a:lnTo>
                    <a:pt x="303829" y="143995"/>
                  </a:lnTo>
                  <a:lnTo>
                    <a:pt x="303829" y="151920"/>
                  </a:lnTo>
                  <a:lnTo>
                    <a:pt x="303118" y="151920"/>
                  </a:lnTo>
                  <a:lnTo>
                    <a:pt x="303118" y="159832"/>
                  </a:lnTo>
                  <a:lnTo>
                    <a:pt x="302394" y="167757"/>
                  </a:lnTo>
                  <a:lnTo>
                    <a:pt x="300946" y="175682"/>
                  </a:lnTo>
                  <a:lnTo>
                    <a:pt x="299511" y="183594"/>
                  </a:lnTo>
                  <a:lnTo>
                    <a:pt x="298076" y="190795"/>
                  </a:lnTo>
                  <a:lnTo>
                    <a:pt x="295917" y="198720"/>
                  </a:lnTo>
                  <a:lnTo>
                    <a:pt x="293034" y="205921"/>
                  </a:lnTo>
                  <a:lnTo>
                    <a:pt x="290151" y="213834"/>
                  </a:lnTo>
                  <a:lnTo>
                    <a:pt x="269273" y="246956"/>
                  </a:lnTo>
                  <a:lnTo>
                    <a:pt x="264231" y="253433"/>
                  </a:lnTo>
                  <a:lnTo>
                    <a:pt x="259189" y="259199"/>
                  </a:lnTo>
                  <a:lnTo>
                    <a:pt x="253436" y="264228"/>
                  </a:lnTo>
                  <a:lnTo>
                    <a:pt x="246960" y="269994"/>
                  </a:lnTo>
                  <a:lnTo>
                    <a:pt x="241194" y="274312"/>
                  </a:lnTo>
                  <a:lnTo>
                    <a:pt x="233993" y="279354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49"/>
                  </a:lnTo>
                  <a:lnTo>
                    <a:pt x="205914" y="293756"/>
                  </a:lnTo>
                  <a:lnTo>
                    <a:pt x="198713" y="295915"/>
                  </a:lnTo>
                  <a:lnTo>
                    <a:pt x="190801" y="298798"/>
                  </a:lnTo>
                  <a:lnTo>
                    <a:pt x="183600" y="300233"/>
                  </a:lnTo>
                  <a:lnTo>
                    <a:pt x="175676" y="301669"/>
                  </a:lnTo>
                  <a:lnTo>
                    <a:pt x="167764" y="303116"/>
                  </a:lnTo>
                  <a:lnTo>
                    <a:pt x="159839" y="303840"/>
                  </a:lnTo>
                  <a:lnTo>
                    <a:pt x="151914" y="303840"/>
                  </a:lnTo>
                  <a:lnTo>
                    <a:pt x="151914" y="303116"/>
                  </a:lnTo>
                  <a:lnTo>
                    <a:pt x="144002" y="303116"/>
                  </a:lnTo>
                  <a:lnTo>
                    <a:pt x="136078" y="302393"/>
                  </a:lnTo>
                  <a:lnTo>
                    <a:pt x="128166" y="300957"/>
                  </a:lnTo>
                  <a:lnTo>
                    <a:pt x="120241" y="299522"/>
                  </a:lnTo>
                  <a:lnTo>
                    <a:pt x="113040" y="298074"/>
                  </a:lnTo>
                  <a:lnTo>
                    <a:pt x="105128" y="295915"/>
                  </a:lnTo>
                  <a:lnTo>
                    <a:pt x="97928" y="293032"/>
                  </a:lnTo>
                  <a:lnTo>
                    <a:pt x="90003" y="290149"/>
                  </a:lnTo>
                  <a:lnTo>
                    <a:pt x="56882" y="269270"/>
                  </a:lnTo>
                  <a:lnTo>
                    <a:pt x="50405" y="264228"/>
                  </a:lnTo>
                  <a:lnTo>
                    <a:pt x="44639" y="259199"/>
                  </a:lnTo>
                  <a:lnTo>
                    <a:pt x="39597" y="253433"/>
                  </a:lnTo>
                  <a:lnTo>
                    <a:pt x="33844" y="246956"/>
                  </a:lnTo>
                  <a:lnTo>
                    <a:pt x="29526" y="241190"/>
                  </a:lnTo>
                  <a:lnTo>
                    <a:pt x="24485" y="234002"/>
                  </a:lnTo>
                  <a:lnTo>
                    <a:pt x="20891" y="227525"/>
                  </a:lnTo>
                  <a:lnTo>
                    <a:pt x="16560" y="220311"/>
                  </a:lnTo>
                  <a:lnTo>
                    <a:pt x="13690" y="213122"/>
                  </a:lnTo>
                  <a:lnTo>
                    <a:pt x="10083" y="205921"/>
                  </a:lnTo>
                  <a:lnTo>
                    <a:pt x="7924" y="198720"/>
                  </a:lnTo>
                  <a:lnTo>
                    <a:pt x="5041" y="190795"/>
                  </a:lnTo>
                  <a:lnTo>
                    <a:pt x="3606" y="183594"/>
                  </a:lnTo>
                  <a:lnTo>
                    <a:pt x="2171" y="175682"/>
                  </a:lnTo>
                  <a:lnTo>
                    <a:pt x="723" y="167757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sp>
        <p:nvSpPr>
          <p:cNvPr id="143" name="Google Shape;143;p21"/>
          <p:cNvSpPr txBox="1"/>
          <p:nvPr>
            <p:ph type="title"/>
          </p:nvPr>
        </p:nvSpPr>
        <p:spPr>
          <a:xfrm>
            <a:off x="680995" y="913725"/>
            <a:ext cx="2350500" cy="25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Introdução</a:t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A FAZER AINDA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2800"/>
              <a:t>CONTINUAR …</a:t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" y="3615818"/>
            <a:ext cx="1527340" cy="1527689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48"/>
          <p:cNvSpPr txBox="1"/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Resultado</a:t>
            </a:r>
            <a:endParaRPr sz="2800"/>
          </a:p>
        </p:txBody>
      </p:sp>
      <p:sp>
        <p:nvSpPr>
          <p:cNvPr id="743" name="Google Shape;743;p48"/>
          <p:cNvSpPr txBox="1"/>
          <p:nvPr/>
        </p:nvSpPr>
        <p:spPr>
          <a:xfrm>
            <a:off x="494925" y="695038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</a:t>
            </a:r>
            <a:endParaRPr b="1" sz="2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Curva</a:t>
            </a:r>
            <a:endParaRPr b="1" sz="2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</a:t>
            </a:r>
            <a:endParaRPr b="1" sz="2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Precisão</a:t>
            </a:r>
            <a:endParaRPr b="1" sz="2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vs Recall</a:t>
            </a:r>
            <a:endParaRPr b="1" sz="2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44" name="Google Shape;74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6025" y="2"/>
            <a:ext cx="68379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268396" y="174875"/>
            <a:ext cx="3050475" cy="2700726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49"/>
          <p:cNvSpPr txBox="1"/>
          <p:nvPr>
            <p:ph idx="4294967295"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Otimizações</a:t>
            </a:r>
            <a:endParaRPr sz="2800"/>
          </a:p>
        </p:txBody>
      </p:sp>
      <p:sp>
        <p:nvSpPr>
          <p:cNvPr id="751" name="Google Shape;751;p49"/>
          <p:cNvSpPr txBox="1"/>
          <p:nvPr/>
        </p:nvSpPr>
        <p:spPr>
          <a:xfrm>
            <a:off x="494925" y="657450"/>
            <a:ext cx="6177900" cy="40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Para aumentar o desempenho em quesitos como, maior precisão, menor tempo de inferência, maior quantidade de FPS, enfim é interessante: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Aumentar a base de dados, obtendo mais imagens originais;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Utilizar outros </a:t>
            </a: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hiperparâmetros</a:t>
            </a: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de acordo com o tamanho da base de dados;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Utilização de um Acelerador USB Coral como exemplo, ASIC (Edge TPU), especializado para a aceleração da aprendizagem da máquina (ML) inferindo cálculos. Com 4 </a:t>
            </a: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trilhões</a:t>
            </a: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de operações por segundo, utilizando apenas 2 Watts de potência. Obtendo mais do que o dobro de frames por segundo comparado com modelo sem acelerador.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Testar outros modelos como </a:t>
            </a: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Efficient Net</a:t>
            </a: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DX, </a:t>
            </a: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Squeeze Net</a:t>
            </a: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ou </a:t>
            </a: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MobileNetV3</a:t>
            </a: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algo desde que seja, </a:t>
            </a: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Open Source</a:t>
            </a: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Google Shape;75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268396" y="2267900"/>
            <a:ext cx="3050475" cy="2700726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50"/>
          <p:cNvSpPr txBox="1"/>
          <p:nvPr>
            <p:ph idx="4294967295"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Otimizações</a:t>
            </a:r>
            <a:endParaRPr sz="2800"/>
          </a:p>
        </p:txBody>
      </p:sp>
      <p:sp>
        <p:nvSpPr>
          <p:cNvPr id="758" name="Google Shape;758;p50"/>
          <p:cNvSpPr txBox="1"/>
          <p:nvPr/>
        </p:nvSpPr>
        <p:spPr>
          <a:xfrm>
            <a:off x="494925" y="657450"/>
            <a:ext cx="6177900" cy="40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Paralelização e Distribuição. Aproveitar o poder de hardware como GPUs e TPUs para distribuir tarefas de inferência em vários núcleos de processamento, acelerando o processo e melhorando o desempenho.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Otimização de Código. Refatorar o código do modelo para implementar técnicas como otimização de laços e uso de bibliotecas otimizadas, reduzindo o tempo de execução e o consumo de recursos.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Pré processamento de imagens. Prepare as imagens de entrada com técnicas como filtragem, melhoramento de DPI e normalização para melhorar a qualidade dos dados e facilitar a extração de características pelo modelo.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59" name="Google Shape;75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9100" y="21175"/>
            <a:ext cx="2568100" cy="20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79536">
            <a:off x="-71436" y="739394"/>
            <a:ext cx="1122745" cy="1662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51"/>
          <p:cNvSpPr txBox="1"/>
          <p:nvPr>
            <p:ph type="ctrTitle"/>
          </p:nvPr>
        </p:nvSpPr>
        <p:spPr>
          <a:xfrm>
            <a:off x="812626" y="591375"/>
            <a:ext cx="6405900" cy="12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Desempenho</a:t>
            </a:r>
            <a:r>
              <a:rPr lang="pt-BR" sz="2800"/>
              <a:t> dos modelos em partes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766" name="Google Shape;766;p51"/>
          <p:cNvSpPr txBox="1"/>
          <p:nvPr/>
        </p:nvSpPr>
        <p:spPr>
          <a:xfrm>
            <a:off x="454000" y="1084200"/>
            <a:ext cx="4390200" cy="40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Precisão, acurácia, f1-score, recall e mAP: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 (1°)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 SSD (2°)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 (3°)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Tempo de inferência e FPS: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 (1°)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 SSD (2°)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 (3°)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CPU e RAM</a:t>
            </a: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 (1°)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 SSD (2°)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 (3°)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67" name="Google Shape;76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9076" y="1890662"/>
            <a:ext cx="4664450" cy="364507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51"/>
          <p:cNvSpPr txBox="1"/>
          <p:nvPr/>
        </p:nvSpPr>
        <p:spPr>
          <a:xfrm>
            <a:off x="4844200" y="1084188"/>
            <a:ext cx="4390200" cy="40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Tamanho do Modelo: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 (1°)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 SSD (2°)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 (3°)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9" name="Google Shape;769;p51"/>
          <p:cNvSpPr txBox="1"/>
          <p:nvPr/>
        </p:nvSpPr>
        <p:spPr>
          <a:xfrm>
            <a:off x="5593025" y="2313738"/>
            <a:ext cx="4390200" cy="40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Teste em tempo Real: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 (1°)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 SSD (2°)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 (3°)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Desenvolvedores e Comunidade: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 (1°)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 SSD (2°)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 (3°)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52"/>
          <p:cNvSpPr txBox="1"/>
          <p:nvPr>
            <p:ph type="ctrTitle"/>
          </p:nvPr>
        </p:nvSpPr>
        <p:spPr>
          <a:xfrm>
            <a:off x="812626" y="591375"/>
            <a:ext cx="6405900" cy="12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Desempenho dos modelos em partes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775" name="Google Shape;775;p52"/>
          <p:cNvSpPr txBox="1"/>
          <p:nvPr/>
        </p:nvSpPr>
        <p:spPr>
          <a:xfrm>
            <a:off x="709650" y="1084200"/>
            <a:ext cx="6177900" cy="40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Portanto o melhor modelo atual para se desenvolver é o </a:t>
            </a: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</a:t>
            </a: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devido</a:t>
            </a: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ao seu tamanho, desempenho no modelo quantizado e no modelo normal com alto valor de </a:t>
            </a: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precisão.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 grande comunidade de desenvolvedores que conseguem manipular o modelo. Com certeza utilizando base de dados maiores, pré processamento de imagem, um acelerador TPU ou GPU, </a:t>
            </a: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terá</a:t>
            </a: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maior desempenho chegando bem próximo senão melhor do que o Yolov5n em precisão. 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 yolov5n ficou em segundo mas não se esquecemos dele, o problema foi devido ao seu modelo quantizado possuir problemas, o tempo de inferência ter sido alto, tamanho deste modelo assim como Mobilenet precisa de um Cortex M4 a M7 no mínimo, para processar esse modelo. 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3716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76" name="Google Shape;77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175" y="1084200"/>
            <a:ext cx="3272200" cy="255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2806" y="3613908"/>
            <a:ext cx="769103" cy="15276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2" name="Google Shape;782;p53"/>
          <p:cNvGrpSpPr/>
          <p:nvPr/>
        </p:nvGrpSpPr>
        <p:grpSpPr>
          <a:xfrm>
            <a:off x="8844804" y="2"/>
            <a:ext cx="292850" cy="316157"/>
            <a:chOff x="17701893" y="4"/>
            <a:chExt cx="586106" cy="633095"/>
          </a:xfrm>
        </p:grpSpPr>
        <p:sp>
          <p:nvSpPr>
            <p:cNvPr id="783" name="Google Shape;783;p53"/>
            <p:cNvSpPr/>
            <p:nvPr/>
          </p:nvSpPr>
          <p:spPr>
            <a:xfrm>
              <a:off x="17701894" y="4"/>
              <a:ext cx="586105" cy="633095"/>
            </a:xfrm>
            <a:custGeom>
              <a:rect b="b" l="l" r="r" t="t"/>
              <a:pathLst>
                <a:path extrusionOk="0" h="633095" w="586105">
                  <a:moveTo>
                    <a:pt x="586044" y="0"/>
                  </a:moveTo>
                  <a:lnTo>
                    <a:pt x="1944" y="0"/>
                  </a:lnTo>
                  <a:lnTo>
                    <a:pt x="761" y="16556"/>
                  </a:lnTo>
                  <a:lnTo>
                    <a:pt x="0" y="47519"/>
                  </a:lnTo>
                  <a:lnTo>
                    <a:pt x="761" y="78482"/>
                  </a:lnTo>
                  <a:lnTo>
                    <a:pt x="7238" y="138959"/>
                  </a:lnTo>
                  <a:lnTo>
                    <a:pt x="20192" y="198713"/>
                  </a:lnTo>
                  <a:lnTo>
                    <a:pt x="38861" y="257031"/>
                  </a:lnTo>
                  <a:lnTo>
                    <a:pt x="64134" y="313190"/>
                  </a:lnTo>
                  <a:lnTo>
                    <a:pt x="95122" y="365756"/>
                  </a:lnTo>
                  <a:lnTo>
                    <a:pt x="131063" y="415438"/>
                  </a:lnTo>
                  <a:lnTo>
                    <a:pt x="171322" y="460790"/>
                  </a:lnTo>
                  <a:lnTo>
                    <a:pt x="217423" y="501836"/>
                  </a:lnTo>
                  <a:lnTo>
                    <a:pt x="267080" y="537828"/>
                  </a:lnTo>
                  <a:lnTo>
                    <a:pt x="319658" y="568791"/>
                  </a:lnTo>
                  <a:lnTo>
                    <a:pt x="375919" y="593276"/>
                  </a:lnTo>
                  <a:lnTo>
                    <a:pt x="434212" y="611996"/>
                  </a:lnTo>
                  <a:lnTo>
                    <a:pt x="493902" y="624950"/>
                  </a:lnTo>
                  <a:lnTo>
                    <a:pt x="554481" y="631427"/>
                  </a:lnTo>
                  <a:lnTo>
                    <a:pt x="585342" y="632151"/>
                  </a:lnTo>
                  <a:lnTo>
                    <a:pt x="585342" y="632875"/>
                  </a:lnTo>
                  <a:lnTo>
                    <a:pt x="586044" y="632858"/>
                  </a:lnTo>
                  <a:lnTo>
                    <a:pt x="586044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784" name="Google Shape;784;p53"/>
            <p:cNvSpPr/>
            <p:nvPr/>
          </p:nvSpPr>
          <p:spPr>
            <a:xfrm>
              <a:off x="17701893" y="4"/>
              <a:ext cx="586105" cy="633095"/>
            </a:xfrm>
            <a:custGeom>
              <a:rect b="b" l="l" r="r" t="t"/>
              <a:pathLst>
                <a:path extrusionOk="0" h="633095" w="586105">
                  <a:moveTo>
                    <a:pt x="0" y="47519"/>
                  </a:moveTo>
                  <a:lnTo>
                    <a:pt x="761" y="16556"/>
                  </a:lnTo>
                  <a:lnTo>
                    <a:pt x="1944" y="0"/>
                  </a:lnTo>
                </a:path>
                <a:path extrusionOk="0" h="633095" w="586105">
                  <a:moveTo>
                    <a:pt x="586044" y="632858"/>
                  </a:moveTo>
                  <a:lnTo>
                    <a:pt x="585342" y="632875"/>
                  </a:lnTo>
                  <a:lnTo>
                    <a:pt x="585342" y="632151"/>
                  </a:lnTo>
                  <a:lnTo>
                    <a:pt x="554481" y="631427"/>
                  </a:lnTo>
                  <a:lnTo>
                    <a:pt x="493902" y="624950"/>
                  </a:lnTo>
                  <a:lnTo>
                    <a:pt x="434212" y="611996"/>
                  </a:lnTo>
                  <a:lnTo>
                    <a:pt x="375919" y="593276"/>
                  </a:lnTo>
                  <a:lnTo>
                    <a:pt x="319658" y="568791"/>
                  </a:lnTo>
                  <a:lnTo>
                    <a:pt x="267080" y="537828"/>
                  </a:lnTo>
                  <a:lnTo>
                    <a:pt x="217423" y="501836"/>
                  </a:lnTo>
                  <a:lnTo>
                    <a:pt x="171322" y="460790"/>
                  </a:lnTo>
                  <a:lnTo>
                    <a:pt x="131063" y="415438"/>
                  </a:lnTo>
                  <a:lnTo>
                    <a:pt x="95122" y="365756"/>
                  </a:lnTo>
                  <a:lnTo>
                    <a:pt x="64134" y="313190"/>
                  </a:lnTo>
                  <a:lnTo>
                    <a:pt x="38861" y="257031"/>
                  </a:lnTo>
                  <a:lnTo>
                    <a:pt x="20192" y="198713"/>
                  </a:lnTo>
                  <a:lnTo>
                    <a:pt x="7238" y="138959"/>
                  </a:lnTo>
                  <a:lnTo>
                    <a:pt x="761" y="78482"/>
                  </a:lnTo>
                  <a:lnTo>
                    <a:pt x="0" y="47519"/>
                  </a:lnTo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grpSp>
        <p:nvGrpSpPr>
          <p:cNvPr id="785" name="Google Shape;785;p53"/>
          <p:cNvGrpSpPr/>
          <p:nvPr/>
        </p:nvGrpSpPr>
        <p:grpSpPr>
          <a:xfrm>
            <a:off x="556533" y="4274399"/>
            <a:ext cx="326163" cy="324720"/>
            <a:chOff x="1113839" y="8559353"/>
            <a:chExt cx="652780" cy="650242"/>
          </a:xfrm>
        </p:grpSpPr>
        <p:sp>
          <p:nvSpPr>
            <p:cNvPr id="786" name="Google Shape;786;p53"/>
            <p:cNvSpPr/>
            <p:nvPr/>
          </p:nvSpPr>
          <p:spPr>
            <a:xfrm>
              <a:off x="1113839" y="8559355"/>
              <a:ext cx="652780" cy="650240"/>
            </a:xfrm>
            <a:custGeom>
              <a:rect b="b" l="l" r="r" t="t"/>
              <a:pathLst>
                <a:path extrusionOk="0" h="650240" w="652780">
                  <a:moveTo>
                    <a:pt x="326099" y="0"/>
                  </a:moveTo>
                  <a:lnTo>
                    <a:pt x="322187" y="44056"/>
                  </a:lnTo>
                  <a:lnTo>
                    <a:pt x="310938" y="87383"/>
                  </a:lnTo>
                  <a:lnTo>
                    <a:pt x="293082" y="129250"/>
                  </a:lnTo>
                  <a:lnTo>
                    <a:pt x="269349" y="168925"/>
                  </a:lnTo>
                  <a:lnTo>
                    <a:pt x="240470" y="205680"/>
                  </a:lnTo>
                  <a:lnTo>
                    <a:pt x="207174" y="238783"/>
                  </a:lnTo>
                  <a:lnTo>
                    <a:pt x="170192" y="267506"/>
                  </a:lnTo>
                  <a:lnTo>
                    <a:pt x="130253" y="291116"/>
                  </a:lnTo>
                  <a:lnTo>
                    <a:pt x="88088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8" y="339198"/>
                  </a:lnTo>
                  <a:lnTo>
                    <a:pt x="130253" y="357115"/>
                  </a:lnTo>
                  <a:lnTo>
                    <a:pt x="170192" y="380916"/>
                  </a:lnTo>
                  <a:lnTo>
                    <a:pt x="207174" y="409860"/>
                  </a:lnTo>
                  <a:lnTo>
                    <a:pt x="240470" y="443209"/>
                  </a:lnTo>
                  <a:lnTo>
                    <a:pt x="269349" y="480223"/>
                  </a:lnTo>
                  <a:lnTo>
                    <a:pt x="293082" y="520160"/>
                  </a:lnTo>
                  <a:lnTo>
                    <a:pt x="310938" y="562281"/>
                  </a:lnTo>
                  <a:lnTo>
                    <a:pt x="322187" y="605847"/>
                  </a:lnTo>
                  <a:lnTo>
                    <a:pt x="326099" y="650116"/>
                  </a:lnTo>
                  <a:lnTo>
                    <a:pt x="329994" y="605847"/>
                  </a:lnTo>
                  <a:lnTo>
                    <a:pt x="341201" y="562281"/>
                  </a:lnTo>
                  <a:lnTo>
                    <a:pt x="358998" y="520160"/>
                  </a:lnTo>
                  <a:lnTo>
                    <a:pt x="382665" y="480223"/>
                  </a:lnTo>
                  <a:lnTo>
                    <a:pt x="411482" y="443209"/>
                  </a:lnTo>
                  <a:lnTo>
                    <a:pt x="444729" y="409860"/>
                  </a:lnTo>
                  <a:lnTo>
                    <a:pt x="481685" y="380916"/>
                  </a:lnTo>
                  <a:lnTo>
                    <a:pt x="521631" y="357115"/>
                  </a:lnTo>
                  <a:lnTo>
                    <a:pt x="563844" y="339198"/>
                  </a:lnTo>
                  <a:lnTo>
                    <a:pt x="607606" y="327905"/>
                  </a:lnTo>
                  <a:lnTo>
                    <a:pt x="652197" y="323977"/>
                  </a:lnTo>
                  <a:lnTo>
                    <a:pt x="607606" y="320082"/>
                  </a:lnTo>
                  <a:lnTo>
                    <a:pt x="563844" y="308885"/>
                  </a:lnTo>
                  <a:lnTo>
                    <a:pt x="521631" y="291116"/>
                  </a:lnTo>
                  <a:lnTo>
                    <a:pt x="481685" y="267506"/>
                  </a:lnTo>
                  <a:lnTo>
                    <a:pt x="444729" y="238783"/>
                  </a:lnTo>
                  <a:lnTo>
                    <a:pt x="411482" y="205680"/>
                  </a:lnTo>
                  <a:lnTo>
                    <a:pt x="382665" y="168925"/>
                  </a:lnTo>
                  <a:lnTo>
                    <a:pt x="358998" y="129250"/>
                  </a:lnTo>
                  <a:lnTo>
                    <a:pt x="341201" y="87383"/>
                  </a:lnTo>
                  <a:lnTo>
                    <a:pt x="329994" y="44056"/>
                  </a:lnTo>
                  <a:lnTo>
                    <a:pt x="326099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787" name="Google Shape;787;p53"/>
            <p:cNvSpPr/>
            <p:nvPr/>
          </p:nvSpPr>
          <p:spPr>
            <a:xfrm>
              <a:off x="1113839" y="8559353"/>
              <a:ext cx="652780" cy="650240"/>
            </a:xfrm>
            <a:custGeom>
              <a:rect b="b" l="l" r="r" t="t"/>
              <a:pathLst>
                <a:path extrusionOk="0" h="650240" w="652780">
                  <a:moveTo>
                    <a:pt x="0" y="323983"/>
                  </a:moveTo>
                  <a:lnTo>
                    <a:pt x="44425" y="320088"/>
                  </a:lnTo>
                  <a:lnTo>
                    <a:pt x="88084" y="308891"/>
                  </a:lnTo>
                  <a:lnTo>
                    <a:pt x="130248" y="291121"/>
                  </a:lnTo>
                  <a:lnTo>
                    <a:pt x="170186" y="267510"/>
                  </a:lnTo>
                  <a:lnTo>
                    <a:pt x="207168" y="238786"/>
                  </a:lnTo>
                  <a:lnTo>
                    <a:pt x="240464" y="205682"/>
                  </a:lnTo>
                  <a:lnTo>
                    <a:pt x="269343" y="168926"/>
                  </a:lnTo>
                  <a:lnTo>
                    <a:pt x="293076" y="129249"/>
                  </a:lnTo>
                  <a:lnTo>
                    <a:pt x="310932" y="87383"/>
                  </a:lnTo>
                  <a:lnTo>
                    <a:pt x="322181" y="44056"/>
                  </a:lnTo>
                  <a:lnTo>
                    <a:pt x="326093" y="0"/>
                  </a:lnTo>
                  <a:lnTo>
                    <a:pt x="329989" y="44056"/>
                  </a:lnTo>
                  <a:lnTo>
                    <a:pt x="341196" y="87383"/>
                  </a:lnTo>
                  <a:lnTo>
                    <a:pt x="358995" y="129249"/>
                  </a:lnTo>
                  <a:lnTo>
                    <a:pt x="382664" y="168926"/>
                  </a:lnTo>
                  <a:lnTo>
                    <a:pt x="411483" y="205682"/>
                  </a:lnTo>
                  <a:lnTo>
                    <a:pt x="444731" y="238786"/>
                  </a:lnTo>
                  <a:lnTo>
                    <a:pt x="481688" y="267510"/>
                  </a:lnTo>
                  <a:lnTo>
                    <a:pt x="521634" y="291121"/>
                  </a:lnTo>
                  <a:lnTo>
                    <a:pt x="563848" y="308891"/>
                  </a:lnTo>
                  <a:lnTo>
                    <a:pt x="607609" y="320088"/>
                  </a:lnTo>
                  <a:lnTo>
                    <a:pt x="652198" y="323983"/>
                  </a:lnTo>
                  <a:lnTo>
                    <a:pt x="607609" y="327912"/>
                  </a:lnTo>
                  <a:lnTo>
                    <a:pt x="563848" y="339204"/>
                  </a:lnTo>
                  <a:lnTo>
                    <a:pt x="521634" y="357120"/>
                  </a:lnTo>
                  <a:lnTo>
                    <a:pt x="481688" y="380920"/>
                  </a:lnTo>
                  <a:lnTo>
                    <a:pt x="444731" y="409864"/>
                  </a:lnTo>
                  <a:lnTo>
                    <a:pt x="411483" y="443212"/>
                  </a:lnTo>
                  <a:lnTo>
                    <a:pt x="382664" y="480224"/>
                  </a:lnTo>
                  <a:lnTo>
                    <a:pt x="358995" y="520160"/>
                  </a:lnTo>
                  <a:lnTo>
                    <a:pt x="341196" y="562281"/>
                  </a:lnTo>
                  <a:lnTo>
                    <a:pt x="329989" y="605846"/>
                  </a:lnTo>
                  <a:lnTo>
                    <a:pt x="326093" y="650116"/>
                  </a:lnTo>
                  <a:lnTo>
                    <a:pt x="322181" y="605846"/>
                  </a:lnTo>
                  <a:lnTo>
                    <a:pt x="310932" y="562281"/>
                  </a:lnTo>
                  <a:lnTo>
                    <a:pt x="293076" y="520160"/>
                  </a:lnTo>
                  <a:lnTo>
                    <a:pt x="269343" y="480224"/>
                  </a:lnTo>
                  <a:lnTo>
                    <a:pt x="240464" y="443212"/>
                  </a:lnTo>
                  <a:lnTo>
                    <a:pt x="207168" y="409864"/>
                  </a:lnTo>
                  <a:lnTo>
                    <a:pt x="170186" y="380920"/>
                  </a:lnTo>
                  <a:lnTo>
                    <a:pt x="130248" y="357120"/>
                  </a:lnTo>
                  <a:lnTo>
                    <a:pt x="88084" y="339204"/>
                  </a:lnTo>
                  <a:lnTo>
                    <a:pt x="44425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sp>
        <p:nvSpPr>
          <p:cNvPr id="788" name="Google Shape;788;p53"/>
          <p:cNvSpPr txBox="1"/>
          <p:nvPr>
            <p:ph type="title"/>
          </p:nvPr>
        </p:nvSpPr>
        <p:spPr>
          <a:xfrm>
            <a:off x="1957953" y="2106750"/>
            <a:ext cx="52281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rgbClr val="36D636"/>
                </a:solidFill>
              </a:rPr>
              <a:t>Perguntas ?</a:t>
            </a:r>
            <a:r>
              <a:rPr lang="pt-BR" sz="6000">
                <a:solidFill>
                  <a:srgbClr val="36D636"/>
                </a:solidFill>
              </a:rPr>
              <a:t>!</a:t>
            </a:r>
            <a:endParaRPr sz="6000"/>
          </a:p>
        </p:txBody>
      </p:sp>
      <p:grpSp>
        <p:nvGrpSpPr>
          <p:cNvPr id="789" name="Google Shape;789;p53"/>
          <p:cNvGrpSpPr/>
          <p:nvPr/>
        </p:nvGrpSpPr>
        <p:grpSpPr>
          <a:xfrm>
            <a:off x="359" y="0"/>
            <a:ext cx="1118411" cy="2226102"/>
            <a:chOff x="719" y="0"/>
            <a:chExt cx="2238375" cy="4457700"/>
          </a:xfrm>
        </p:grpSpPr>
        <p:sp>
          <p:nvSpPr>
            <p:cNvPr id="790" name="Google Shape;790;p53"/>
            <p:cNvSpPr/>
            <p:nvPr/>
          </p:nvSpPr>
          <p:spPr>
            <a:xfrm>
              <a:off x="719" y="0"/>
              <a:ext cx="2238375" cy="4457700"/>
            </a:xfrm>
            <a:custGeom>
              <a:rect b="b" l="l" r="r" t="t"/>
              <a:pathLst>
                <a:path extrusionOk="0" h="4457700" w="2238375">
                  <a:moveTo>
                    <a:pt x="1136823" y="2243480"/>
                  </a:moveTo>
                  <a:lnTo>
                    <a:pt x="1106587" y="2243480"/>
                  </a:lnTo>
                  <a:lnTo>
                    <a:pt x="1106587" y="2797873"/>
                  </a:lnTo>
                  <a:lnTo>
                    <a:pt x="2212458" y="2797873"/>
                  </a:lnTo>
                  <a:lnTo>
                    <a:pt x="2212458" y="3322027"/>
                  </a:lnTo>
                  <a:lnTo>
                    <a:pt x="1106587" y="3322027"/>
                  </a:lnTo>
                  <a:lnTo>
                    <a:pt x="1106587" y="3905211"/>
                  </a:lnTo>
                  <a:lnTo>
                    <a:pt x="1659765" y="4457699"/>
                  </a:lnTo>
                  <a:lnTo>
                    <a:pt x="2238374" y="4457699"/>
                  </a:lnTo>
                  <a:lnTo>
                    <a:pt x="2238374" y="4429366"/>
                  </a:lnTo>
                  <a:lnTo>
                    <a:pt x="1689764" y="4429366"/>
                  </a:lnTo>
                  <a:lnTo>
                    <a:pt x="1689764" y="4416412"/>
                  </a:lnTo>
                  <a:lnTo>
                    <a:pt x="1660961" y="4416412"/>
                  </a:lnTo>
                  <a:lnTo>
                    <a:pt x="1148342" y="3905211"/>
                  </a:lnTo>
                  <a:lnTo>
                    <a:pt x="2238374" y="3905211"/>
                  </a:lnTo>
                  <a:lnTo>
                    <a:pt x="2238374" y="3874985"/>
                  </a:lnTo>
                  <a:lnTo>
                    <a:pt x="1136823" y="3874985"/>
                  </a:lnTo>
                  <a:lnTo>
                    <a:pt x="1136823" y="3352266"/>
                  </a:lnTo>
                  <a:lnTo>
                    <a:pt x="2238374" y="3352266"/>
                  </a:lnTo>
                  <a:lnTo>
                    <a:pt x="2238374" y="2767634"/>
                  </a:lnTo>
                  <a:lnTo>
                    <a:pt x="1136823" y="2767634"/>
                  </a:lnTo>
                  <a:lnTo>
                    <a:pt x="1136823" y="2243480"/>
                  </a:lnTo>
                  <a:close/>
                </a:path>
                <a:path extrusionOk="0" h="4457700" w="2238375">
                  <a:moveTo>
                    <a:pt x="2238374" y="3905211"/>
                  </a:moveTo>
                  <a:lnTo>
                    <a:pt x="2212458" y="3905211"/>
                  </a:lnTo>
                  <a:lnTo>
                    <a:pt x="2212458" y="4429366"/>
                  </a:lnTo>
                  <a:lnTo>
                    <a:pt x="2238374" y="4429366"/>
                  </a:lnTo>
                  <a:lnTo>
                    <a:pt x="2238374" y="3905211"/>
                  </a:lnTo>
                  <a:close/>
                </a:path>
                <a:path extrusionOk="0" h="4457700" w="2238375">
                  <a:moveTo>
                    <a:pt x="1689764" y="3905211"/>
                  </a:moveTo>
                  <a:lnTo>
                    <a:pt x="1660961" y="3905211"/>
                  </a:lnTo>
                  <a:lnTo>
                    <a:pt x="1660961" y="4416412"/>
                  </a:lnTo>
                  <a:lnTo>
                    <a:pt x="1689764" y="4416412"/>
                  </a:lnTo>
                  <a:lnTo>
                    <a:pt x="1689764" y="3905211"/>
                  </a:lnTo>
                  <a:close/>
                </a:path>
                <a:path extrusionOk="0" h="4457700" w="2238375">
                  <a:moveTo>
                    <a:pt x="1689764" y="3352266"/>
                  </a:moveTo>
                  <a:lnTo>
                    <a:pt x="1660961" y="3352266"/>
                  </a:lnTo>
                  <a:lnTo>
                    <a:pt x="1660961" y="3874985"/>
                  </a:lnTo>
                  <a:lnTo>
                    <a:pt x="1689764" y="3874985"/>
                  </a:lnTo>
                  <a:lnTo>
                    <a:pt x="1689764" y="3352266"/>
                  </a:lnTo>
                  <a:close/>
                </a:path>
                <a:path extrusionOk="0" h="4457700" w="2238375">
                  <a:moveTo>
                    <a:pt x="1689764" y="2797873"/>
                  </a:moveTo>
                  <a:lnTo>
                    <a:pt x="1660961" y="2797873"/>
                  </a:lnTo>
                  <a:lnTo>
                    <a:pt x="1660961" y="3322027"/>
                  </a:lnTo>
                  <a:lnTo>
                    <a:pt x="1689764" y="3322027"/>
                  </a:lnTo>
                  <a:lnTo>
                    <a:pt x="1689764" y="2797873"/>
                  </a:lnTo>
                  <a:close/>
                </a:path>
                <a:path extrusionOk="0" h="4457700" w="2238375">
                  <a:moveTo>
                    <a:pt x="582453" y="1690535"/>
                  </a:moveTo>
                  <a:lnTo>
                    <a:pt x="552211" y="1690535"/>
                  </a:lnTo>
                  <a:lnTo>
                    <a:pt x="552211" y="2243480"/>
                  </a:lnTo>
                  <a:lnTo>
                    <a:pt x="1660961" y="2243480"/>
                  </a:lnTo>
                  <a:lnTo>
                    <a:pt x="1660961" y="2767634"/>
                  </a:lnTo>
                  <a:lnTo>
                    <a:pt x="1689764" y="2767634"/>
                  </a:lnTo>
                  <a:lnTo>
                    <a:pt x="1689764" y="2213241"/>
                  </a:lnTo>
                  <a:lnTo>
                    <a:pt x="582453" y="2213241"/>
                  </a:lnTo>
                  <a:lnTo>
                    <a:pt x="582453" y="1690535"/>
                  </a:lnTo>
                  <a:close/>
                </a:path>
                <a:path extrusionOk="0" h="4457700" w="2238375">
                  <a:moveTo>
                    <a:pt x="1136823" y="584631"/>
                  </a:moveTo>
                  <a:lnTo>
                    <a:pt x="1106587" y="584631"/>
                  </a:lnTo>
                  <a:lnTo>
                    <a:pt x="1106587" y="1107338"/>
                  </a:lnTo>
                  <a:lnTo>
                    <a:pt x="0" y="1107338"/>
                  </a:lnTo>
                  <a:lnTo>
                    <a:pt x="0" y="1690535"/>
                  </a:lnTo>
                  <a:lnTo>
                    <a:pt x="1106587" y="1690535"/>
                  </a:lnTo>
                  <a:lnTo>
                    <a:pt x="1106587" y="2213241"/>
                  </a:lnTo>
                  <a:lnTo>
                    <a:pt x="1136823" y="2213241"/>
                  </a:lnTo>
                  <a:lnTo>
                    <a:pt x="1136823" y="1709254"/>
                  </a:lnTo>
                  <a:lnTo>
                    <a:pt x="1179131" y="1709254"/>
                  </a:lnTo>
                  <a:lnTo>
                    <a:pt x="1136823" y="1667497"/>
                  </a:lnTo>
                  <a:lnTo>
                    <a:pt x="1136823" y="1661731"/>
                  </a:lnTo>
                  <a:lnTo>
                    <a:pt x="29517" y="1661731"/>
                  </a:lnTo>
                  <a:lnTo>
                    <a:pt x="29517" y="1137577"/>
                  </a:lnTo>
                  <a:lnTo>
                    <a:pt x="1136823" y="1137577"/>
                  </a:lnTo>
                  <a:lnTo>
                    <a:pt x="1136823" y="584631"/>
                  </a:lnTo>
                  <a:close/>
                </a:path>
                <a:path extrusionOk="0" h="4457700" w="2238375">
                  <a:moveTo>
                    <a:pt x="1179131" y="1709254"/>
                  </a:moveTo>
                  <a:lnTo>
                    <a:pt x="1136823" y="1709254"/>
                  </a:lnTo>
                  <a:lnTo>
                    <a:pt x="1646559" y="2213241"/>
                  </a:lnTo>
                  <a:lnTo>
                    <a:pt x="1689764" y="2213241"/>
                  </a:lnTo>
                  <a:lnTo>
                    <a:pt x="1179131" y="1709254"/>
                  </a:lnTo>
                  <a:close/>
                </a:path>
                <a:path extrusionOk="0" h="4457700" w="2238375">
                  <a:moveTo>
                    <a:pt x="602610" y="1137577"/>
                  </a:moveTo>
                  <a:lnTo>
                    <a:pt x="552211" y="1137577"/>
                  </a:lnTo>
                  <a:lnTo>
                    <a:pt x="552211" y="1661731"/>
                  </a:lnTo>
                  <a:lnTo>
                    <a:pt x="582453" y="1661731"/>
                  </a:lnTo>
                  <a:lnTo>
                    <a:pt x="582453" y="1160627"/>
                  </a:lnTo>
                  <a:lnTo>
                    <a:pt x="625850" y="1160627"/>
                  </a:lnTo>
                  <a:lnTo>
                    <a:pt x="602610" y="1137577"/>
                  </a:lnTo>
                  <a:close/>
                </a:path>
                <a:path extrusionOk="0" h="4457700" w="2238375">
                  <a:moveTo>
                    <a:pt x="625850" y="1160627"/>
                  </a:moveTo>
                  <a:lnTo>
                    <a:pt x="582453" y="1160627"/>
                  </a:lnTo>
                  <a:lnTo>
                    <a:pt x="1087868" y="1661731"/>
                  </a:lnTo>
                  <a:lnTo>
                    <a:pt x="1131063" y="1661731"/>
                  </a:lnTo>
                  <a:lnTo>
                    <a:pt x="625850" y="1160627"/>
                  </a:lnTo>
                  <a:close/>
                </a:path>
                <a:path extrusionOk="0" h="4457700" w="2238375">
                  <a:moveTo>
                    <a:pt x="582453" y="0"/>
                  </a:moveTo>
                  <a:lnTo>
                    <a:pt x="0" y="0"/>
                  </a:lnTo>
                  <a:lnTo>
                    <a:pt x="0" y="584631"/>
                  </a:lnTo>
                  <a:lnTo>
                    <a:pt x="527733" y="1107338"/>
                  </a:lnTo>
                  <a:lnTo>
                    <a:pt x="582453" y="1107338"/>
                  </a:lnTo>
                  <a:lnTo>
                    <a:pt x="582453" y="1088618"/>
                  </a:lnTo>
                  <a:lnTo>
                    <a:pt x="552211" y="1088618"/>
                  </a:lnTo>
                  <a:lnTo>
                    <a:pt x="42480" y="584631"/>
                  </a:lnTo>
                  <a:lnTo>
                    <a:pt x="1136823" y="584631"/>
                  </a:lnTo>
                  <a:lnTo>
                    <a:pt x="1136823" y="554393"/>
                  </a:lnTo>
                  <a:lnTo>
                    <a:pt x="29517" y="554393"/>
                  </a:lnTo>
                  <a:lnTo>
                    <a:pt x="29517" y="30238"/>
                  </a:lnTo>
                  <a:lnTo>
                    <a:pt x="582453" y="30238"/>
                  </a:lnTo>
                  <a:lnTo>
                    <a:pt x="582453" y="0"/>
                  </a:lnTo>
                  <a:close/>
                </a:path>
                <a:path extrusionOk="0" h="4457700" w="2238375">
                  <a:moveTo>
                    <a:pt x="582453" y="584631"/>
                  </a:moveTo>
                  <a:lnTo>
                    <a:pt x="552211" y="584631"/>
                  </a:lnTo>
                  <a:lnTo>
                    <a:pt x="552211" y="1088618"/>
                  </a:lnTo>
                  <a:lnTo>
                    <a:pt x="582453" y="1088618"/>
                  </a:lnTo>
                  <a:lnTo>
                    <a:pt x="582453" y="584631"/>
                  </a:lnTo>
                  <a:close/>
                </a:path>
                <a:path extrusionOk="0" h="4457700" w="2238375">
                  <a:moveTo>
                    <a:pt x="582453" y="30238"/>
                  </a:moveTo>
                  <a:lnTo>
                    <a:pt x="552211" y="30238"/>
                  </a:lnTo>
                  <a:lnTo>
                    <a:pt x="552211" y="554393"/>
                  </a:lnTo>
                  <a:lnTo>
                    <a:pt x="582453" y="554393"/>
                  </a:lnTo>
                  <a:lnTo>
                    <a:pt x="582453" y="30238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791" name="Google Shape;791;p53"/>
            <p:cNvSpPr/>
            <p:nvPr/>
          </p:nvSpPr>
          <p:spPr>
            <a:xfrm>
              <a:off x="1782635" y="3449472"/>
              <a:ext cx="304165" cy="304165"/>
            </a:xfrm>
            <a:custGeom>
              <a:rect b="b" l="l" r="r" t="t"/>
              <a:pathLst>
                <a:path extrusionOk="0" h="304164" w="304164">
                  <a:moveTo>
                    <a:pt x="151917" y="0"/>
                  </a:moveTo>
                  <a:lnTo>
                    <a:pt x="143992" y="0"/>
                  </a:lnTo>
                  <a:lnTo>
                    <a:pt x="136067" y="711"/>
                  </a:lnTo>
                  <a:lnTo>
                    <a:pt x="97193" y="10071"/>
                  </a:lnTo>
                  <a:lnTo>
                    <a:pt x="62636" y="28790"/>
                  </a:lnTo>
                  <a:lnTo>
                    <a:pt x="33832" y="56146"/>
                  </a:lnTo>
                  <a:lnTo>
                    <a:pt x="12954" y="89992"/>
                  </a:lnTo>
                  <a:lnTo>
                    <a:pt x="711" y="136067"/>
                  </a:lnTo>
                  <a:lnTo>
                    <a:pt x="0" y="143992"/>
                  </a:lnTo>
                  <a:lnTo>
                    <a:pt x="0" y="159829"/>
                  </a:lnTo>
                  <a:lnTo>
                    <a:pt x="7200" y="198704"/>
                  </a:lnTo>
                  <a:lnTo>
                    <a:pt x="24472" y="234708"/>
                  </a:lnTo>
                  <a:lnTo>
                    <a:pt x="50393" y="264947"/>
                  </a:lnTo>
                  <a:lnTo>
                    <a:pt x="89992" y="290868"/>
                  </a:lnTo>
                  <a:lnTo>
                    <a:pt x="136067" y="303110"/>
                  </a:lnTo>
                  <a:lnTo>
                    <a:pt x="143992" y="303822"/>
                  </a:lnTo>
                  <a:lnTo>
                    <a:pt x="151917" y="303822"/>
                  </a:lnTo>
                  <a:lnTo>
                    <a:pt x="159829" y="303822"/>
                  </a:lnTo>
                  <a:lnTo>
                    <a:pt x="167754" y="303110"/>
                  </a:lnTo>
                  <a:lnTo>
                    <a:pt x="183591" y="300228"/>
                  </a:lnTo>
                  <a:lnTo>
                    <a:pt x="190792" y="298792"/>
                  </a:lnTo>
                  <a:lnTo>
                    <a:pt x="198704" y="295910"/>
                  </a:lnTo>
                  <a:lnTo>
                    <a:pt x="205905" y="293751"/>
                  </a:lnTo>
                  <a:lnTo>
                    <a:pt x="213106" y="290144"/>
                  </a:lnTo>
                  <a:lnTo>
                    <a:pt x="220306" y="287261"/>
                  </a:lnTo>
                  <a:lnTo>
                    <a:pt x="227507" y="282956"/>
                  </a:lnTo>
                  <a:lnTo>
                    <a:pt x="233984" y="279349"/>
                  </a:lnTo>
                  <a:lnTo>
                    <a:pt x="241185" y="274307"/>
                  </a:lnTo>
                  <a:lnTo>
                    <a:pt x="246938" y="269989"/>
                  </a:lnTo>
                  <a:lnTo>
                    <a:pt x="253428" y="264223"/>
                  </a:lnTo>
                  <a:lnTo>
                    <a:pt x="259181" y="259194"/>
                  </a:lnTo>
                  <a:lnTo>
                    <a:pt x="264223" y="253428"/>
                  </a:lnTo>
                  <a:lnTo>
                    <a:pt x="269265" y="246951"/>
                  </a:lnTo>
                  <a:lnTo>
                    <a:pt x="274307" y="241185"/>
                  </a:lnTo>
                  <a:lnTo>
                    <a:pt x="293027" y="205905"/>
                  </a:lnTo>
                  <a:lnTo>
                    <a:pt x="295897" y="198704"/>
                  </a:lnTo>
                  <a:lnTo>
                    <a:pt x="298056" y="190792"/>
                  </a:lnTo>
                  <a:lnTo>
                    <a:pt x="299504" y="183591"/>
                  </a:lnTo>
                  <a:lnTo>
                    <a:pt x="302387" y="167754"/>
                  </a:lnTo>
                  <a:lnTo>
                    <a:pt x="303098" y="159829"/>
                  </a:lnTo>
                  <a:lnTo>
                    <a:pt x="303098" y="151917"/>
                  </a:lnTo>
                  <a:lnTo>
                    <a:pt x="303822" y="151917"/>
                  </a:lnTo>
                  <a:lnTo>
                    <a:pt x="303822" y="143992"/>
                  </a:lnTo>
                  <a:lnTo>
                    <a:pt x="303098" y="136067"/>
                  </a:lnTo>
                  <a:lnTo>
                    <a:pt x="300228" y="120230"/>
                  </a:lnTo>
                  <a:lnTo>
                    <a:pt x="298780" y="113030"/>
                  </a:lnTo>
                  <a:lnTo>
                    <a:pt x="295897" y="105117"/>
                  </a:lnTo>
                  <a:lnTo>
                    <a:pt x="293751" y="97917"/>
                  </a:lnTo>
                  <a:lnTo>
                    <a:pt x="290144" y="90716"/>
                  </a:lnTo>
                  <a:lnTo>
                    <a:pt x="287261" y="83515"/>
                  </a:lnTo>
                  <a:lnTo>
                    <a:pt x="282943" y="76314"/>
                  </a:lnTo>
                  <a:lnTo>
                    <a:pt x="279349" y="69837"/>
                  </a:lnTo>
                  <a:lnTo>
                    <a:pt x="274307" y="62636"/>
                  </a:lnTo>
                  <a:lnTo>
                    <a:pt x="269989" y="56870"/>
                  </a:lnTo>
                  <a:lnTo>
                    <a:pt x="264223" y="50393"/>
                  </a:lnTo>
                  <a:lnTo>
                    <a:pt x="259181" y="44627"/>
                  </a:lnTo>
                  <a:lnTo>
                    <a:pt x="253428" y="39598"/>
                  </a:lnTo>
                  <a:lnTo>
                    <a:pt x="246938" y="34556"/>
                  </a:lnTo>
                  <a:lnTo>
                    <a:pt x="241185" y="29514"/>
                  </a:lnTo>
                  <a:lnTo>
                    <a:pt x="205905" y="10795"/>
                  </a:lnTo>
                  <a:lnTo>
                    <a:pt x="198704" y="7912"/>
                  </a:lnTo>
                  <a:lnTo>
                    <a:pt x="190792" y="5753"/>
                  </a:lnTo>
                  <a:lnTo>
                    <a:pt x="183591" y="4318"/>
                  </a:lnTo>
                  <a:lnTo>
                    <a:pt x="167754" y="1435"/>
                  </a:lnTo>
                  <a:lnTo>
                    <a:pt x="159829" y="711"/>
                  </a:lnTo>
                  <a:lnTo>
                    <a:pt x="151917" y="711"/>
                  </a:lnTo>
                  <a:lnTo>
                    <a:pt x="151917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792" name="Google Shape;792;p53"/>
            <p:cNvSpPr/>
            <p:nvPr/>
          </p:nvSpPr>
          <p:spPr>
            <a:xfrm>
              <a:off x="1782630" y="3449437"/>
              <a:ext cx="304165" cy="304165"/>
            </a:xfrm>
            <a:custGeom>
              <a:rect b="b" l="l" r="r" t="t"/>
              <a:pathLst>
                <a:path extrusionOk="0" h="304164" w="304164">
                  <a:moveTo>
                    <a:pt x="151914" y="303840"/>
                  </a:moveTo>
                  <a:lnTo>
                    <a:pt x="143990" y="303840"/>
                  </a:lnTo>
                  <a:lnTo>
                    <a:pt x="136078" y="303116"/>
                  </a:lnTo>
                  <a:lnTo>
                    <a:pt x="97191" y="293769"/>
                  </a:lnTo>
                  <a:lnTo>
                    <a:pt x="82802" y="287279"/>
                  </a:lnTo>
                  <a:lnTo>
                    <a:pt x="75601" y="283685"/>
                  </a:lnTo>
                  <a:lnTo>
                    <a:pt x="44639" y="259199"/>
                  </a:lnTo>
                  <a:lnTo>
                    <a:pt x="38886" y="253446"/>
                  </a:lnTo>
                  <a:lnTo>
                    <a:pt x="16560" y="221035"/>
                  </a:lnTo>
                  <a:lnTo>
                    <a:pt x="3606" y="183594"/>
                  </a:lnTo>
                  <a:lnTo>
                    <a:pt x="2158" y="175682"/>
                  </a:lnTo>
                  <a:lnTo>
                    <a:pt x="723" y="167770"/>
                  </a:lnTo>
                  <a:lnTo>
                    <a:pt x="0" y="159845"/>
                  </a:lnTo>
                  <a:lnTo>
                    <a:pt x="0" y="151920"/>
                  </a:lnTo>
                  <a:lnTo>
                    <a:pt x="0" y="144008"/>
                  </a:lnTo>
                  <a:lnTo>
                    <a:pt x="723" y="136083"/>
                  </a:lnTo>
                  <a:lnTo>
                    <a:pt x="2158" y="128158"/>
                  </a:lnTo>
                  <a:lnTo>
                    <a:pt x="3606" y="120246"/>
                  </a:lnTo>
                  <a:lnTo>
                    <a:pt x="5041" y="112321"/>
                  </a:lnTo>
                  <a:lnTo>
                    <a:pt x="7200" y="105120"/>
                  </a:lnTo>
                  <a:lnTo>
                    <a:pt x="10083" y="97207"/>
                  </a:lnTo>
                  <a:lnTo>
                    <a:pt x="12953" y="90006"/>
                  </a:lnTo>
                  <a:lnTo>
                    <a:pt x="16560" y="82805"/>
                  </a:lnTo>
                  <a:lnTo>
                    <a:pt x="20167" y="75604"/>
                  </a:lnTo>
                  <a:lnTo>
                    <a:pt x="24485" y="69127"/>
                  </a:lnTo>
                  <a:lnTo>
                    <a:pt x="28803" y="62637"/>
                  </a:lnTo>
                  <a:lnTo>
                    <a:pt x="33844" y="56160"/>
                  </a:lnTo>
                  <a:lnTo>
                    <a:pt x="62635" y="28804"/>
                  </a:lnTo>
                  <a:lnTo>
                    <a:pt x="97191" y="10084"/>
                  </a:lnTo>
                  <a:lnTo>
                    <a:pt x="120241" y="3606"/>
                  </a:lnTo>
                  <a:lnTo>
                    <a:pt x="128153" y="2159"/>
                  </a:lnTo>
                  <a:lnTo>
                    <a:pt x="136078" y="723"/>
                  </a:lnTo>
                  <a:lnTo>
                    <a:pt x="143990" y="0"/>
                  </a:lnTo>
                  <a:lnTo>
                    <a:pt x="151914" y="0"/>
                  </a:lnTo>
                  <a:lnTo>
                    <a:pt x="151914" y="723"/>
                  </a:lnTo>
                  <a:lnTo>
                    <a:pt x="159839" y="723"/>
                  </a:lnTo>
                  <a:lnTo>
                    <a:pt x="198713" y="7924"/>
                  </a:lnTo>
                  <a:lnTo>
                    <a:pt x="205914" y="10807"/>
                  </a:lnTo>
                  <a:lnTo>
                    <a:pt x="213838" y="13678"/>
                  </a:lnTo>
                  <a:lnTo>
                    <a:pt x="246947" y="34557"/>
                  </a:lnTo>
                  <a:lnTo>
                    <a:pt x="253436" y="39599"/>
                  </a:lnTo>
                  <a:lnTo>
                    <a:pt x="259189" y="44641"/>
                  </a:lnTo>
                  <a:lnTo>
                    <a:pt x="264231" y="50407"/>
                  </a:lnTo>
                  <a:lnTo>
                    <a:pt x="269984" y="56884"/>
                  </a:lnTo>
                  <a:lnTo>
                    <a:pt x="274302" y="62637"/>
                  </a:lnTo>
                  <a:lnTo>
                    <a:pt x="279344" y="69851"/>
                  </a:lnTo>
                  <a:lnTo>
                    <a:pt x="282951" y="76328"/>
                  </a:lnTo>
                  <a:lnTo>
                    <a:pt x="287269" y="83516"/>
                  </a:lnTo>
                  <a:lnTo>
                    <a:pt x="290151" y="90717"/>
                  </a:lnTo>
                  <a:lnTo>
                    <a:pt x="293746" y="97918"/>
                  </a:lnTo>
                  <a:lnTo>
                    <a:pt x="295904" y="105120"/>
                  </a:lnTo>
                  <a:lnTo>
                    <a:pt x="303829" y="144008"/>
                  </a:lnTo>
                  <a:lnTo>
                    <a:pt x="303829" y="151920"/>
                  </a:lnTo>
                  <a:lnTo>
                    <a:pt x="303105" y="151920"/>
                  </a:lnTo>
                  <a:lnTo>
                    <a:pt x="303105" y="159845"/>
                  </a:lnTo>
                  <a:lnTo>
                    <a:pt x="295904" y="198720"/>
                  </a:lnTo>
                  <a:lnTo>
                    <a:pt x="293034" y="205921"/>
                  </a:lnTo>
                  <a:lnTo>
                    <a:pt x="290151" y="213846"/>
                  </a:lnTo>
                  <a:lnTo>
                    <a:pt x="269260" y="246956"/>
                  </a:lnTo>
                  <a:lnTo>
                    <a:pt x="264231" y="253446"/>
                  </a:lnTo>
                  <a:lnTo>
                    <a:pt x="259189" y="259199"/>
                  </a:lnTo>
                  <a:lnTo>
                    <a:pt x="253436" y="264241"/>
                  </a:lnTo>
                  <a:lnTo>
                    <a:pt x="246947" y="269994"/>
                  </a:lnTo>
                  <a:lnTo>
                    <a:pt x="241181" y="274325"/>
                  </a:lnTo>
                  <a:lnTo>
                    <a:pt x="233993" y="279367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62"/>
                  </a:lnTo>
                  <a:lnTo>
                    <a:pt x="205914" y="293769"/>
                  </a:lnTo>
                  <a:lnTo>
                    <a:pt x="198713" y="295915"/>
                  </a:lnTo>
                  <a:lnTo>
                    <a:pt x="159839" y="303840"/>
                  </a:lnTo>
                  <a:lnTo>
                    <a:pt x="151914" y="303840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2806" y="3613908"/>
            <a:ext cx="769103" cy="15276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8" name="Google Shape;798;p54"/>
          <p:cNvGrpSpPr/>
          <p:nvPr/>
        </p:nvGrpSpPr>
        <p:grpSpPr>
          <a:xfrm>
            <a:off x="8845636" y="2"/>
            <a:ext cx="292877" cy="316168"/>
            <a:chOff x="17701893" y="4"/>
            <a:chExt cx="586106" cy="633095"/>
          </a:xfrm>
        </p:grpSpPr>
        <p:sp>
          <p:nvSpPr>
            <p:cNvPr id="799" name="Google Shape;799;p54"/>
            <p:cNvSpPr/>
            <p:nvPr/>
          </p:nvSpPr>
          <p:spPr>
            <a:xfrm>
              <a:off x="17701894" y="4"/>
              <a:ext cx="586105" cy="633095"/>
            </a:xfrm>
            <a:custGeom>
              <a:rect b="b" l="l" r="r" t="t"/>
              <a:pathLst>
                <a:path extrusionOk="0" h="633095" w="586105">
                  <a:moveTo>
                    <a:pt x="586044" y="0"/>
                  </a:moveTo>
                  <a:lnTo>
                    <a:pt x="1944" y="0"/>
                  </a:lnTo>
                  <a:lnTo>
                    <a:pt x="761" y="16556"/>
                  </a:lnTo>
                  <a:lnTo>
                    <a:pt x="0" y="47519"/>
                  </a:lnTo>
                  <a:lnTo>
                    <a:pt x="761" y="78482"/>
                  </a:lnTo>
                  <a:lnTo>
                    <a:pt x="7238" y="138959"/>
                  </a:lnTo>
                  <a:lnTo>
                    <a:pt x="20192" y="198713"/>
                  </a:lnTo>
                  <a:lnTo>
                    <a:pt x="38861" y="257031"/>
                  </a:lnTo>
                  <a:lnTo>
                    <a:pt x="64134" y="313190"/>
                  </a:lnTo>
                  <a:lnTo>
                    <a:pt x="95122" y="365756"/>
                  </a:lnTo>
                  <a:lnTo>
                    <a:pt x="131063" y="415438"/>
                  </a:lnTo>
                  <a:lnTo>
                    <a:pt x="171322" y="460790"/>
                  </a:lnTo>
                  <a:lnTo>
                    <a:pt x="217423" y="501836"/>
                  </a:lnTo>
                  <a:lnTo>
                    <a:pt x="267080" y="537828"/>
                  </a:lnTo>
                  <a:lnTo>
                    <a:pt x="319658" y="568791"/>
                  </a:lnTo>
                  <a:lnTo>
                    <a:pt x="375919" y="593276"/>
                  </a:lnTo>
                  <a:lnTo>
                    <a:pt x="434212" y="611996"/>
                  </a:lnTo>
                  <a:lnTo>
                    <a:pt x="493902" y="624950"/>
                  </a:lnTo>
                  <a:lnTo>
                    <a:pt x="554481" y="631427"/>
                  </a:lnTo>
                  <a:lnTo>
                    <a:pt x="585342" y="632151"/>
                  </a:lnTo>
                  <a:lnTo>
                    <a:pt x="585342" y="632875"/>
                  </a:lnTo>
                  <a:lnTo>
                    <a:pt x="586044" y="632858"/>
                  </a:lnTo>
                  <a:lnTo>
                    <a:pt x="586044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800" name="Google Shape;800;p54"/>
            <p:cNvSpPr/>
            <p:nvPr/>
          </p:nvSpPr>
          <p:spPr>
            <a:xfrm>
              <a:off x="17701893" y="4"/>
              <a:ext cx="586105" cy="633095"/>
            </a:xfrm>
            <a:custGeom>
              <a:rect b="b" l="l" r="r" t="t"/>
              <a:pathLst>
                <a:path extrusionOk="0" h="633095" w="586105">
                  <a:moveTo>
                    <a:pt x="0" y="47519"/>
                  </a:moveTo>
                  <a:lnTo>
                    <a:pt x="761" y="16556"/>
                  </a:lnTo>
                  <a:lnTo>
                    <a:pt x="1944" y="0"/>
                  </a:lnTo>
                </a:path>
                <a:path extrusionOk="0" h="633095" w="586105">
                  <a:moveTo>
                    <a:pt x="586044" y="632858"/>
                  </a:moveTo>
                  <a:lnTo>
                    <a:pt x="585342" y="632875"/>
                  </a:lnTo>
                  <a:lnTo>
                    <a:pt x="585342" y="632151"/>
                  </a:lnTo>
                  <a:lnTo>
                    <a:pt x="554481" y="631427"/>
                  </a:lnTo>
                  <a:lnTo>
                    <a:pt x="493902" y="624950"/>
                  </a:lnTo>
                  <a:lnTo>
                    <a:pt x="434212" y="611996"/>
                  </a:lnTo>
                  <a:lnTo>
                    <a:pt x="375919" y="593276"/>
                  </a:lnTo>
                  <a:lnTo>
                    <a:pt x="319658" y="568791"/>
                  </a:lnTo>
                  <a:lnTo>
                    <a:pt x="267080" y="537828"/>
                  </a:lnTo>
                  <a:lnTo>
                    <a:pt x="217423" y="501836"/>
                  </a:lnTo>
                  <a:lnTo>
                    <a:pt x="171322" y="460790"/>
                  </a:lnTo>
                  <a:lnTo>
                    <a:pt x="131063" y="415438"/>
                  </a:lnTo>
                  <a:lnTo>
                    <a:pt x="95122" y="365756"/>
                  </a:lnTo>
                  <a:lnTo>
                    <a:pt x="64134" y="313190"/>
                  </a:lnTo>
                  <a:lnTo>
                    <a:pt x="38861" y="257031"/>
                  </a:lnTo>
                  <a:lnTo>
                    <a:pt x="20192" y="198713"/>
                  </a:lnTo>
                  <a:lnTo>
                    <a:pt x="7238" y="138959"/>
                  </a:lnTo>
                  <a:lnTo>
                    <a:pt x="761" y="78482"/>
                  </a:lnTo>
                  <a:lnTo>
                    <a:pt x="0" y="47519"/>
                  </a:lnTo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grpSp>
        <p:nvGrpSpPr>
          <p:cNvPr id="801" name="Google Shape;801;p54"/>
          <p:cNvGrpSpPr/>
          <p:nvPr/>
        </p:nvGrpSpPr>
        <p:grpSpPr>
          <a:xfrm>
            <a:off x="556585" y="4274541"/>
            <a:ext cx="326194" cy="324731"/>
            <a:chOff x="1113839" y="8559353"/>
            <a:chExt cx="652780" cy="650242"/>
          </a:xfrm>
        </p:grpSpPr>
        <p:sp>
          <p:nvSpPr>
            <p:cNvPr id="802" name="Google Shape;802;p54"/>
            <p:cNvSpPr/>
            <p:nvPr/>
          </p:nvSpPr>
          <p:spPr>
            <a:xfrm>
              <a:off x="1113839" y="8559355"/>
              <a:ext cx="652780" cy="650240"/>
            </a:xfrm>
            <a:custGeom>
              <a:rect b="b" l="l" r="r" t="t"/>
              <a:pathLst>
                <a:path extrusionOk="0" h="650240" w="652780">
                  <a:moveTo>
                    <a:pt x="326099" y="0"/>
                  </a:moveTo>
                  <a:lnTo>
                    <a:pt x="322187" y="44056"/>
                  </a:lnTo>
                  <a:lnTo>
                    <a:pt x="310938" y="87383"/>
                  </a:lnTo>
                  <a:lnTo>
                    <a:pt x="293082" y="129250"/>
                  </a:lnTo>
                  <a:lnTo>
                    <a:pt x="269349" y="168925"/>
                  </a:lnTo>
                  <a:lnTo>
                    <a:pt x="240470" y="205680"/>
                  </a:lnTo>
                  <a:lnTo>
                    <a:pt x="207174" y="238783"/>
                  </a:lnTo>
                  <a:lnTo>
                    <a:pt x="170192" y="267506"/>
                  </a:lnTo>
                  <a:lnTo>
                    <a:pt x="130253" y="291116"/>
                  </a:lnTo>
                  <a:lnTo>
                    <a:pt x="88088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8" y="339198"/>
                  </a:lnTo>
                  <a:lnTo>
                    <a:pt x="130253" y="357115"/>
                  </a:lnTo>
                  <a:lnTo>
                    <a:pt x="170192" y="380916"/>
                  </a:lnTo>
                  <a:lnTo>
                    <a:pt x="207174" y="409860"/>
                  </a:lnTo>
                  <a:lnTo>
                    <a:pt x="240470" y="443209"/>
                  </a:lnTo>
                  <a:lnTo>
                    <a:pt x="269349" y="480223"/>
                  </a:lnTo>
                  <a:lnTo>
                    <a:pt x="293082" y="520160"/>
                  </a:lnTo>
                  <a:lnTo>
                    <a:pt x="310938" y="562281"/>
                  </a:lnTo>
                  <a:lnTo>
                    <a:pt x="322187" y="605847"/>
                  </a:lnTo>
                  <a:lnTo>
                    <a:pt x="326099" y="650116"/>
                  </a:lnTo>
                  <a:lnTo>
                    <a:pt x="329994" y="605847"/>
                  </a:lnTo>
                  <a:lnTo>
                    <a:pt x="341201" y="562281"/>
                  </a:lnTo>
                  <a:lnTo>
                    <a:pt x="358998" y="520160"/>
                  </a:lnTo>
                  <a:lnTo>
                    <a:pt x="382665" y="480223"/>
                  </a:lnTo>
                  <a:lnTo>
                    <a:pt x="411482" y="443209"/>
                  </a:lnTo>
                  <a:lnTo>
                    <a:pt x="444729" y="409860"/>
                  </a:lnTo>
                  <a:lnTo>
                    <a:pt x="481685" y="380916"/>
                  </a:lnTo>
                  <a:lnTo>
                    <a:pt x="521631" y="357115"/>
                  </a:lnTo>
                  <a:lnTo>
                    <a:pt x="563844" y="339198"/>
                  </a:lnTo>
                  <a:lnTo>
                    <a:pt x="607606" y="327905"/>
                  </a:lnTo>
                  <a:lnTo>
                    <a:pt x="652197" y="323977"/>
                  </a:lnTo>
                  <a:lnTo>
                    <a:pt x="607606" y="320082"/>
                  </a:lnTo>
                  <a:lnTo>
                    <a:pt x="563844" y="308885"/>
                  </a:lnTo>
                  <a:lnTo>
                    <a:pt x="521631" y="291116"/>
                  </a:lnTo>
                  <a:lnTo>
                    <a:pt x="481685" y="267506"/>
                  </a:lnTo>
                  <a:lnTo>
                    <a:pt x="444729" y="238783"/>
                  </a:lnTo>
                  <a:lnTo>
                    <a:pt x="411482" y="205680"/>
                  </a:lnTo>
                  <a:lnTo>
                    <a:pt x="382665" y="168925"/>
                  </a:lnTo>
                  <a:lnTo>
                    <a:pt x="358998" y="129250"/>
                  </a:lnTo>
                  <a:lnTo>
                    <a:pt x="341201" y="87383"/>
                  </a:lnTo>
                  <a:lnTo>
                    <a:pt x="329994" y="44056"/>
                  </a:lnTo>
                  <a:lnTo>
                    <a:pt x="326099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803" name="Google Shape;803;p54"/>
            <p:cNvSpPr/>
            <p:nvPr/>
          </p:nvSpPr>
          <p:spPr>
            <a:xfrm>
              <a:off x="1113839" y="8559353"/>
              <a:ext cx="652780" cy="650240"/>
            </a:xfrm>
            <a:custGeom>
              <a:rect b="b" l="l" r="r" t="t"/>
              <a:pathLst>
                <a:path extrusionOk="0" h="650240" w="652780">
                  <a:moveTo>
                    <a:pt x="0" y="323983"/>
                  </a:moveTo>
                  <a:lnTo>
                    <a:pt x="44425" y="320088"/>
                  </a:lnTo>
                  <a:lnTo>
                    <a:pt x="88084" y="308891"/>
                  </a:lnTo>
                  <a:lnTo>
                    <a:pt x="130248" y="291121"/>
                  </a:lnTo>
                  <a:lnTo>
                    <a:pt x="170186" y="267510"/>
                  </a:lnTo>
                  <a:lnTo>
                    <a:pt x="207168" y="238786"/>
                  </a:lnTo>
                  <a:lnTo>
                    <a:pt x="240464" y="205682"/>
                  </a:lnTo>
                  <a:lnTo>
                    <a:pt x="269343" y="168926"/>
                  </a:lnTo>
                  <a:lnTo>
                    <a:pt x="293076" y="129249"/>
                  </a:lnTo>
                  <a:lnTo>
                    <a:pt x="310932" y="87383"/>
                  </a:lnTo>
                  <a:lnTo>
                    <a:pt x="322181" y="44056"/>
                  </a:lnTo>
                  <a:lnTo>
                    <a:pt x="326093" y="0"/>
                  </a:lnTo>
                  <a:lnTo>
                    <a:pt x="329989" y="44056"/>
                  </a:lnTo>
                  <a:lnTo>
                    <a:pt x="341196" y="87383"/>
                  </a:lnTo>
                  <a:lnTo>
                    <a:pt x="358995" y="129249"/>
                  </a:lnTo>
                  <a:lnTo>
                    <a:pt x="382664" y="168926"/>
                  </a:lnTo>
                  <a:lnTo>
                    <a:pt x="411483" y="205682"/>
                  </a:lnTo>
                  <a:lnTo>
                    <a:pt x="444731" y="238786"/>
                  </a:lnTo>
                  <a:lnTo>
                    <a:pt x="481688" y="267510"/>
                  </a:lnTo>
                  <a:lnTo>
                    <a:pt x="521634" y="291121"/>
                  </a:lnTo>
                  <a:lnTo>
                    <a:pt x="563848" y="308891"/>
                  </a:lnTo>
                  <a:lnTo>
                    <a:pt x="607609" y="320088"/>
                  </a:lnTo>
                  <a:lnTo>
                    <a:pt x="652198" y="323983"/>
                  </a:lnTo>
                  <a:lnTo>
                    <a:pt x="607609" y="327912"/>
                  </a:lnTo>
                  <a:lnTo>
                    <a:pt x="563848" y="339204"/>
                  </a:lnTo>
                  <a:lnTo>
                    <a:pt x="521634" y="357120"/>
                  </a:lnTo>
                  <a:lnTo>
                    <a:pt x="481688" y="380920"/>
                  </a:lnTo>
                  <a:lnTo>
                    <a:pt x="444731" y="409864"/>
                  </a:lnTo>
                  <a:lnTo>
                    <a:pt x="411483" y="443212"/>
                  </a:lnTo>
                  <a:lnTo>
                    <a:pt x="382664" y="480224"/>
                  </a:lnTo>
                  <a:lnTo>
                    <a:pt x="358995" y="520160"/>
                  </a:lnTo>
                  <a:lnTo>
                    <a:pt x="341196" y="562281"/>
                  </a:lnTo>
                  <a:lnTo>
                    <a:pt x="329989" y="605846"/>
                  </a:lnTo>
                  <a:lnTo>
                    <a:pt x="326093" y="650116"/>
                  </a:lnTo>
                  <a:lnTo>
                    <a:pt x="322181" y="605846"/>
                  </a:lnTo>
                  <a:lnTo>
                    <a:pt x="310932" y="562281"/>
                  </a:lnTo>
                  <a:lnTo>
                    <a:pt x="293076" y="520160"/>
                  </a:lnTo>
                  <a:lnTo>
                    <a:pt x="269343" y="480224"/>
                  </a:lnTo>
                  <a:lnTo>
                    <a:pt x="240464" y="443212"/>
                  </a:lnTo>
                  <a:lnTo>
                    <a:pt x="207168" y="409864"/>
                  </a:lnTo>
                  <a:lnTo>
                    <a:pt x="170186" y="380920"/>
                  </a:lnTo>
                  <a:lnTo>
                    <a:pt x="130248" y="357120"/>
                  </a:lnTo>
                  <a:lnTo>
                    <a:pt x="88084" y="339204"/>
                  </a:lnTo>
                  <a:lnTo>
                    <a:pt x="44425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sp>
        <p:nvSpPr>
          <p:cNvPr id="804" name="Google Shape;804;p54"/>
          <p:cNvSpPr txBox="1"/>
          <p:nvPr>
            <p:ph type="title"/>
          </p:nvPr>
        </p:nvSpPr>
        <p:spPr>
          <a:xfrm>
            <a:off x="1118867" y="316175"/>
            <a:ext cx="40212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rgbClr val="36D636"/>
                </a:solidFill>
              </a:rPr>
              <a:t>Agradeço</a:t>
            </a:r>
            <a:r>
              <a:rPr lang="pt-BR" sz="6000">
                <a:solidFill>
                  <a:srgbClr val="36D636"/>
                </a:solidFill>
              </a:rPr>
              <a:t>!</a:t>
            </a:r>
            <a:endParaRPr sz="6000"/>
          </a:p>
        </p:txBody>
      </p:sp>
      <p:grpSp>
        <p:nvGrpSpPr>
          <p:cNvPr id="805" name="Google Shape;805;p54"/>
          <p:cNvGrpSpPr/>
          <p:nvPr/>
        </p:nvGrpSpPr>
        <p:grpSpPr>
          <a:xfrm>
            <a:off x="359" y="0"/>
            <a:ext cx="1118516" cy="2226175"/>
            <a:chOff x="719" y="0"/>
            <a:chExt cx="2238375" cy="4457700"/>
          </a:xfrm>
        </p:grpSpPr>
        <p:sp>
          <p:nvSpPr>
            <p:cNvPr id="806" name="Google Shape;806;p54"/>
            <p:cNvSpPr/>
            <p:nvPr/>
          </p:nvSpPr>
          <p:spPr>
            <a:xfrm>
              <a:off x="719" y="0"/>
              <a:ext cx="2238375" cy="4457700"/>
            </a:xfrm>
            <a:custGeom>
              <a:rect b="b" l="l" r="r" t="t"/>
              <a:pathLst>
                <a:path extrusionOk="0" h="4457700" w="2238375">
                  <a:moveTo>
                    <a:pt x="1136823" y="2243480"/>
                  </a:moveTo>
                  <a:lnTo>
                    <a:pt x="1106587" y="2243480"/>
                  </a:lnTo>
                  <a:lnTo>
                    <a:pt x="1106587" y="2797873"/>
                  </a:lnTo>
                  <a:lnTo>
                    <a:pt x="2212458" y="2797873"/>
                  </a:lnTo>
                  <a:lnTo>
                    <a:pt x="2212458" y="3322027"/>
                  </a:lnTo>
                  <a:lnTo>
                    <a:pt x="1106587" y="3322027"/>
                  </a:lnTo>
                  <a:lnTo>
                    <a:pt x="1106587" y="3905211"/>
                  </a:lnTo>
                  <a:lnTo>
                    <a:pt x="1659765" y="4457699"/>
                  </a:lnTo>
                  <a:lnTo>
                    <a:pt x="2238374" y="4457699"/>
                  </a:lnTo>
                  <a:lnTo>
                    <a:pt x="2238374" y="4429366"/>
                  </a:lnTo>
                  <a:lnTo>
                    <a:pt x="1689764" y="4429366"/>
                  </a:lnTo>
                  <a:lnTo>
                    <a:pt x="1689764" y="4416412"/>
                  </a:lnTo>
                  <a:lnTo>
                    <a:pt x="1660961" y="4416412"/>
                  </a:lnTo>
                  <a:lnTo>
                    <a:pt x="1148342" y="3905211"/>
                  </a:lnTo>
                  <a:lnTo>
                    <a:pt x="2238374" y="3905211"/>
                  </a:lnTo>
                  <a:lnTo>
                    <a:pt x="2238374" y="3874985"/>
                  </a:lnTo>
                  <a:lnTo>
                    <a:pt x="1136823" y="3874985"/>
                  </a:lnTo>
                  <a:lnTo>
                    <a:pt x="1136823" y="3352266"/>
                  </a:lnTo>
                  <a:lnTo>
                    <a:pt x="2238374" y="3352266"/>
                  </a:lnTo>
                  <a:lnTo>
                    <a:pt x="2238374" y="2767634"/>
                  </a:lnTo>
                  <a:lnTo>
                    <a:pt x="1136823" y="2767634"/>
                  </a:lnTo>
                  <a:lnTo>
                    <a:pt x="1136823" y="2243480"/>
                  </a:lnTo>
                  <a:close/>
                </a:path>
                <a:path extrusionOk="0" h="4457700" w="2238375">
                  <a:moveTo>
                    <a:pt x="2238374" y="3905211"/>
                  </a:moveTo>
                  <a:lnTo>
                    <a:pt x="2212458" y="3905211"/>
                  </a:lnTo>
                  <a:lnTo>
                    <a:pt x="2212458" y="4429366"/>
                  </a:lnTo>
                  <a:lnTo>
                    <a:pt x="2238374" y="4429366"/>
                  </a:lnTo>
                  <a:lnTo>
                    <a:pt x="2238374" y="3905211"/>
                  </a:lnTo>
                  <a:close/>
                </a:path>
                <a:path extrusionOk="0" h="4457700" w="2238375">
                  <a:moveTo>
                    <a:pt x="1689764" y="3905211"/>
                  </a:moveTo>
                  <a:lnTo>
                    <a:pt x="1660961" y="3905211"/>
                  </a:lnTo>
                  <a:lnTo>
                    <a:pt x="1660961" y="4416412"/>
                  </a:lnTo>
                  <a:lnTo>
                    <a:pt x="1689764" y="4416412"/>
                  </a:lnTo>
                  <a:lnTo>
                    <a:pt x="1689764" y="3905211"/>
                  </a:lnTo>
                  <a:close/>
                </a:path>
                <a:path extrusionOk="0" h="4457700" w="2238375">
                  <a:moveTo>
                    <a:pt x="1689764" y="3352266"/>
                  </a:moveTo>
                  <a:lnTo>
                    <a:pt x="1660961" y="3352266"/>
                  </a:lnTo>
                  <a:lnTo>
                    <a:pt x="1660961" y="3874985"/>
                  </a:lnTo>
                  <a:lnTo>
                    <a:pt x="1689764" y="3874985"/>
                  </a:lnTo>
                  <a:lnTo>
                    <a:pt x="1689764" y="3352266"/>
                  </a:lnTo>
                  <a:close/>
                </a:path>
                <a:path extrusionOk="0" h="4457700" w="2238375">
                  <a:moveTo>
                    <a:pt x="1689764" y="2797873"/>
                  </a:moveTo>
                  <a:lnTo>
                    <a:pt x="1660961" y="2797873"/>
                  </a:lnTo>
                  <a:lnTo>
                    <a:pt x="1660961" y="3322027"/>
                  </a:lnTo>
                  <a:lnTo>
                    <a:pt x="1689764" y="3322027"/>
                  </a:lnTo>
                  <a:lnTo>
                    <a:pt x="1689764" y="2797873"/>
                  </a:lnTo>
                  <a:close/>
                </a:path>
                <a:path extrusionOk="0" h="4457700" w="2238375">
                  <a:moveTo>
                    <a:pt x="582453" y="1690535"/>
                  </a:moveTo>
                  <a:lnTo>
                    <a:pt x="552211" y="1690535"/>
                  </a:lnTo>
                  <a:lnTo>
                    <a:pt x="552211" y="2243480"/>
                  </a:lnTo>
                  <a:lnTo>
                    <a:pt x="1660961" y="2243480"/>
                  </a:lnTo>
                  <a:lnTo>
                    <a:pt x="1660961" y="2767634"/>
                  </a:lnTo>
                  <a:lnTo>
                    <a:pt x="1689764" y="2767634"/>
                  </a:lnTo>
                  <a:lnTo>
                    <a:pt x="1689764" y="2213241"/>
                  </a:lnTo>
                  <a:lnTo>
                    <a:pt x="582453" y="2213241"/>
                  </a:lnTo>
                  <a:lnTo>
                    <a:pt x="582453" y="1690535"/>
                  </a:lnTo>
                  <a:close/>
                </a:path>
                <a:path extrusionOk="0" h="4457700" w="2238375">
                  <a:moveTo>
                    <a:pt x="1136823" y="584631"/>
                  </a:moveTo>
                  <a:lnTo>
                    <a:pt x="1106587" y="584631"/>
                  </a:lnTo>
                  <a:lnTo>
                    <a:pt x="1106587" y="1107338"/>
                  </a:lnTo>
                  <a:lnTo>
                    <a:pt x="0" y="1107338"/>
                  </a:lnTo>
                  <a:lnTo>
                    <a:pt x="0" y="1690535"/>
                  </a:lnTo>
                  <a:lnTo>
                    <a:pt x="1106587" y="1690535"/>
                  </a:lnTo>
                  <a:lnTo>
                    <a:pt x="1106587" y="2213241"/>
                  </a:lnTo>
                  <a:lnTo>
                    <a:pt x="1136823" y="2213241"/>
                  </a:lnTo>
                  <a:lnTo>
                    <a:pt x="1136823" y="1709254"/>
                  </a:lnTo>
                  <a:lnTo>
                    <a:pt x="1179131" y="1709254"/>
                  </a:lnTo>
                  <a:lnTo>
                    <a:pt x="1136823" y="1667497"/>
                  </a:lnTo>
                  <a:lnTo>
                    <a:pt x="1136823" y="1661731"/>
                  </a:lnTo>
                  <a:lnTo>
                    <a:pt x="29517" y="1661731"/>
                  </a:lnTo>
                  <a:lnTo>
                    <a:pt x="29517" y="1137577"/>
                  </a:lnTo>
                  <a:lnTo>
                    <a:pt x="1136823" y="1137577"/>
                  </a:lnTo>
                  <a:lnTo>
                    <a:pt x="1136823" y="584631"/>
                  </a:lnTo>
                  <a:close/>
                </a:path>
                <a:path extrusionOk="0" h="4457700" w="2238375">
                  <a:moveTo>
                    <a:pt x="1179131" y="1709254"/>
                  </a:moveTo>
                  <a:lnTo>
                    <a:pt x="1136823" y="1709254"/>
                  </a:lnTo>
                  <a:lnTo>
                    <a:pt x="1646559" y="2213241"/>
                  </a:lnTo>
                  <a:lnTo>
                    <a:pt x="1689764" y="2213241"/>
                  </a:lnTo>
                  <a:lnTo>
                    <a:pt x="1179131" y="1709254"/>
                  </a:lnTo>
                  <a:close/>
                </a:path>
                <a:path extrusionOk="0" h="4457700" w="2238375">
                  <a:moveTo>
                    <a:pt x="602610" y="1137577"/>
                  </a:moveTo>
                  <a:lnTo>
                    <a:pt x="552211" y="1137577"/>
                  </a:lnTo>
                  <a:lnTo>
                    <a:pt x="552211" y="1661731"/>
                  </a:lnTo>
                  <a:lnTo>
                    <a:pt x="582453" y="1661731"/>
                  </a:lnTo>
                  <a:lnTo>
                    <a:pt x="582453" y="1160627"/>
                  </a:lnTo>
                  <a:lnTo>
                    <a:pt x="625850" y="1160627"/>
                  </a:lnTo>
                  <a:lnTo>
                    <a:pt x="602610" y="1137577"/>
                  </a:lnTo>
                  <a:close/>
                </a:path>
                <a:path extrusionOk="0" h="4457700" w="2238375">
                  <a:moveTo>
                    <a:pt x="625850" y="1160627"/>
                  </a:moveTo>
                  <a:lnTo>
                    <a:pt x="582453" y="1160627"/>
                  </a:lnTo>
                  <a:lnTo>
                    <a:pt x="1087868" y="1661731"/>
                  </a:lnTo>
                  <a:lnTo>
                    <a:pt x="1131063" y="1661731"/>
                  </a:lnTo>
                  <a:lnTo>
                    <a:pt x="625850" y="1160627"/>
                  </a:lnTo>
                  <a:close/>
                </a:path>
                <a:path extrusionOk="0" h="4457700" w="2238375">
                  <a:moveTo>
                    <a:pt x="582453" y="0"/>
                  </a:moveTo>
                  <a:lnTo>
                    <a:pt x="0" y="0"/>
                  </a:lnTo>
                  <a:lnTo>
                    <a:pt x="0" y="584631"/>
                  </a:lnTo>
                  <a:lnTo>
                    <a:pt x="527733" y="1107338"/>
                  </a:lnTo>
                  <a:lnTo>
                    <a:pt x="582453" y="1107338"/>
                  </a:lnTo>
                  <a:lnTo>
                    <a:pt x="582453" y="1088618"/>
                  </a:lnTo>
                  <a:lnTo>
                    <a:pt x="552211" y="1088618"/>
                  </a:lnTo>
                  <a:lnTo>
                    <a:pt x="42480" y="584631"/>
                  </a:lnTo>
                  <a:lnTo>
                    <a:pt x="1136823" y="584631"/>
                  </a:lnTo>
                  <a:lnTo>
                    <a:pt x="1136823" y="554393"/>
                  </a:lnTo>
                  <a:lnTo>
                    <a:pt x="29517" y="554393"/>
                  </a:lnTo>
                  <a:lnTo>
                    <a:pt x="29517" y="30238"/>
                  </a:lnTo>
                  <a:lnTo>
                    <a:pt x="582453" y="30238"/>
                  </a:lnTo>
                  <a:lnTo>
                    <a:pt x="582453" y="0"/>
                  </a:lnTo>
                  <a:close/>
                </a:path>
                <a:path extrusionOk="0" h="4457700" w="2238375">
                  <a:moveTo>
                    <a:pt x="582453" y="584631"/>
                  </a:moveTo>
                  <a:lnTo>
                    <a:pt x="552211" y="584631"/>
                  </a:lnTo>
                  <a:lnTo>
                    <a:pt x="552211" y="1088618"/>
                  </a:lnTo>
                  <a:lnTo>
                    <a:pt x="582453" y="1088618"/>
                  </a:lnTo>
                  <a:lnTo>
                    <a:pt x="582453" y="584631"/>
                  </a:lnTo>
                  <a:close/>
                </a:path>
                <a:path extrusionOk="0" h="4457700" w="2238375">
                  <a:moveTo>
                    <a:pt x="582453" y="30238"/>
                  </a:moveTo>
                  <a:lnTo>
                    <a:pt x="552211" y="30238"/>
                  </a:lnTo>
                  <a:lnTo>
                    <a:pt x="552211" y="554393"/>
                  </a:lnTo>
                  <a:lnTo>
                    <a:pt x="582453" y="554393"/>
                  </a:lnTo>
                  <a:lnTo>
                    <a:pt x="582453" y="30238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807" name="Google Shape;807;p54"/>
            <p:cNvSpPr/>
            <p:nvPr/>
          </p:nvSpPr>
          <p:spPr>
            <a:xfrm>
              <a:off x="1782635" y="3449472"/>
              <a:ext cx="304164" cy="304164"/>
            </a:xfrm>
            <a:custGeom>
              <a:rect b="b" l="l" r="r" t="t"/>
              <a:pathLst>
                <a:path extrusionOk="0" h="304164" w="304164">
                  <a:moveTo>
                    <a:pt x="151917" y="0"/>
                  </a:moveTo>
                  <a:lnTo>
                    <a:pt x="143992" y="0"/>
                  </a:lnTo>
                  <a:lnTo>
                    <a:pt x="136067" y="711"/>
                  </a:lnTo>
                  <a:lnTo>
                    <a:pt x="97193" y="10071"/>
                  </a:lnTo>
                  <a:lnTo>
                    <a:pt x="62636" y="28790"/>
                  </a:lnTo>
                  <a:lnTo>
                    <a:pt x="33832" y="56146"/>
                  </a:lnTo>
                  <a:lnTo>
                    <a:pt x="12954" y="89992"/>
                  </a:lnTo>
                  <a:lnTo>
                    <a:pt x="711" y="136067"/>
                  </a:lnTo>
                  <a:lnTo>
                    <a:pt x="0" y="143992"/>
                  </a:lnTo>
                  <a:lnTo>
                    <a:pt x="0" y="159829"/>
                  </a:lnTo>
                  <a:lnTo>
                    <a:pt x="7200" y="198704"/>
                  </a:lnTo>
                  <a:lnTo>
                    <a:pt x="24472" y="234708"/>
                  </a:lnTo>
                  <a:lnTo>
                    <a:pt x="50393" y="264947"/>
                  </a:lnTo>
                  <a:lnTo>
                    <a:pt x="89992" y="290868"/>
                  </a:lnTo>
                  <a:lnTo>
                    <a:pt x="136067" y="303110"/>
                  </a:lnTo>
                  <a:lnTo>
                    <a:pt x="143992" y="303822"/>
                  </a:lnTo>
                  <a:lnTo>
                    <a:pt x="151917" y="303822"/>
                  </a:lnTo>
                  <a:lnTo>
                    <a:pt x="159829" y="303822"/>
                  </a:lnTo>
                  <a:lnTo>
                    <a:pt x="167754" y="303110"/>
                  </a:lnTo>
                  <a:lnTo>
                    <a:pt x="183591" y="300228"/>
                  </a:lnTo>
                  <a:lnTo>
                    <a:pt x="190792" y="298792"/>
                  </a:lnTo>
                  <a:lnTo>
                    <a:pt x="198704" y="295910"/>
                  </a:lnTo>
                  <a:lnTo>
                    <a:pt x="205905" y="293751"/>
                  </a:lnTo>
                  <a:lnTo>
                    <a:pt x="213106" y="290144"/>
                  </a:lnTo>
                  <a:lnTo>
                    <a:pt x="220306" y="287261"/>
                  </a:lnTo>
                  <a:lnTo>
                    <a:pt x="227507" y="282956"/>
                  </a:lnTo>
                  <a:lnTo>
                    <a:pt x="233984" y="279349"/>
                  </a:lnTo>
                  <a:lnTo>
                    <a:pt x="241185" y="274307"/>
                  </a:lnTo>
                  <a:lnTo>
                    <a:pt x="246938" y="269989"/>
                  </a:lnTo>
                  <a:lnTo>
                    <a:pt x="253428" y="264223"/>
                  </a:lnTo>
                  <a:lnTo>
                    <a:pt x="259181" y="259194"/>
                  </a:lnTo>
                  <a:lnTo>
                    <a:pt x="264223" y="253428"/>
                  </a:lnTo>
                  <a:lnTo>
                    <a:pt x="269265" y="246951"/>
                  </a:lnTo>
                  <a:lnTo>
                    <a:pt x="274307" y="241185"/>
                  </a:lnTo>
                  <a:lnTo>
                    <a:pt x="293027" y="205905"/>
                  </a:lnTo>
                  <a:lnTo>
                    <a:pt x="295897" y="198704"/>
                  </a:lnTo>
                  <a:lnTo>
                    <a:pt x="298056" y="190792"/>
                  </a:lnTo>
                  <a:lnTo>
                    <a:pt x="299504" y="183591"/>
                  </a:lnTo>
                  <a:lnTo>
                    <a:pt x="302387" y="167754"/>
                  </a:lnTo>
                  <a:lnTo>
                    <a:pt x="303098" y="159829"/>
                  </a:lnTo>
                  <a:lnTo>
                    <a:pt x="303098" y="151917"/>
                  </a:lnTo>
                  <a:lnTo>
                    <a:pt x="303822" y="151917"/>
                  </a:lnTo>
                  <a:lnTo>
                    <a:pt x="303822" y="143992"/>
                  </a:lnTo>
                  <a:lnTo>
                    <a:pt x="303098" y="136067"/>
                  </a:lnTo>
                  <a:lnTo>
                    <a:pt x="300228" y="120230"/>
                  </a:lnTo>
                  <a:lnTo>
                    <a:pt x="298780" y="113030"/>
                  </a:lnTo>
                  <a:lnTo>
                    <a:pt x="295897" y="105117"/>
                  </a:lnTo>
                  <a:lnTo>
                    <a:pt x="293751" y="97917"/>
                  </a:lnTo>
                  <a:lnTo>
                    <a:pt x="290144" y="90716"/>
                  </a:lnTo>
                  <a:lnTo>
                    <a:pt x="287261" y="83515"/>
                  </a:lnTo>
                  <a:lnTo>
                    <a:pt x="282943" y="76314"/>
                  </a:lnTo>
                  <a:lnTo>
                    <a:pt x="279349" y="69837"/>
                  </a:lnTo>
                  <a:lnTo>
                    <a:pt x="274307" y="62636"/>
                  </a:lnTo>
                  <a:lnTo>
                    <a:pt x="269989" y="56870"/>
                  </a:lnTo>
                  <a:lnTo>
                    <a:pt x="264223" y="50393"/>
                  </a:lnTo>
                  <a:lnTo>
                    <a:pt x="259181" y="44627"/>
                  </a:lnTo>
                  <a:lnTo>
                    <a:pt x="253428" y="39598"/>
                  </a:lnTo>
                  <a:lnTo>
                    <a:pt x="246938" y="34556"/>
                  </a:lnTo>
                  <a:lnTo>
                    <a:pt x="241185" y="29514"/>
                  </a:lnTo>
                  <a:lnTo>
                    <a:pt x="205905" y="10795"/>
                  </a:lnTo>
                  <a:lnTo>
                    <a:pt x="198704" y="7912"/>
                  </a:lnTo>
                  <a:lnTo>
                    <a:pt x="190792" y="5753"/>
                  </a:lnTo>
                  <a:lnTo>
                    <a:pt x="183591" y="4318"/>
                  </a:lnTo>
                  <a:lnTo>
                    <a:pt x="167754" y="1435"/>
                  </a:lnTo>
                  <a:lnTo>
                    <a:pt x="159829" y="711"/>
                  </a:lnTo>
                  <a:lnTo>
                    <a:pt x="151917" y="711"/>
                  </a:lnTo>
                  <a:lnTo>
                    <a:pt x="151917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808" name="Google Shape;808;p54"/>
            <p:cNvSpPr/>
            <p:nvPr/>
          </p:nvSpPr>
          <p:spPr>
            <a:xfrm>
              <a:off x="1782630" y="3449437"/>
              <a:ext cx="304164" cy="304164"/>
            </a:xfrm>
            <a:custGeom>
              <a:rect b="b" l="l" r="r" t="t"/>
              <a:pathLst>
                <a:path extrusionOk="0" h="304164" w="304164">
                  <a:moveTo>
                    <a:pt x="151914" y="303840"/>
                  </a:moveTo>
                  <a:lnTo>
                    <a:pt x="143990" y="303840"/>
                  </a:lnTo>
                  <a:lnTo>
                    <a:pt x="136078" y="303116"/>
                  </a:lnTo>
                  <a:lnTo>
                    <a:pt x="97191" y="293769"/>
                  </a:lnTo>
                  <a:lnTo>
                    <a:pt x="82802" y="287279"/>
                  </a:lnTo>
                  <a:lnTo>
                    <a:pt x="75601" y="283685"/>
                  </a:lnTo>
                  <a:lnTo>
                    <a:pt x="44639" y="259199"/>
                  </a:lnTo>
                  <a:lnTo>
                    <a:pt x="38886" y="253446"/>
                  </a:lnTo>
                  <a:lnTo>
                    <a:pt x="16560" y="221035"/>
                  </a:lnTo>
                  <a:lnTo>
                    <a:pt x="3606" y="183594"/>
                  </a:lnTo>
                  <a:lnTo>
                    <a:pt x="2158" y="175682"/>
                  </a:lnTo>
                  <a:lnTo>
                    <a:pt x="723" y="167770"/>
                  </a:lnTo>
                  <a:lnTo>
                    <a:pt x="0" y="159845"/>
                  </a:lnTo>
                  <a:lnTo>
                    <a:pt x="0" y="151920"/>
                  </a:lnTo>
                  <a:lnTo>
                    <a:pt x="0" y="144008"/>
                  </a:lnTo>
                  <a:lnTo>
                    <a:pt x="723" y="136083"/>
                  </a:lnTo>
                  <a:lnTo>
                    <a:pt x="2158" y="128158"/>
                  </a:lnTo>
                  <a:lnTo>
                    <a:pt x="3606" y="120246"/>
                  </a:lnTo>
                  <a:lnTo>
                    <a:pt x="5041" y="112321"/>
                  </a:lnTo>
                  <a:lnTo>
                    <a:pt x="7200" y="105120"/>
                  </a:lnTo>
                  <a:lnTo>
                    <a:pt x="10083" y="97207"/>
                  </a:lnTo>
                  <a:lnTo>
                    <a:pt x="12953" y="90006"/>
                  </a:lnTo>
                  <a:lnTo>
                    <a:pt x="16560" y="82805"/>
                  </a:lnTo>
                  <a:lnTo>
                    <a:pt x="20167" y="75604"/>
                  </a:lnTo>
                  <a:lnTo>
                    <a:pt x="24485" y="69127"/>
                  </a:lnTo>
                  <a:lnTo>
                    <a:pt x="28803" y="62637"/>
                  </a:lnTo>
                  <a:lnTo>
                    <a:pt x="33844" y="56160"/>
                  </a:lnTo>
                  <a:lnTo>
                    <a:pt x="62635" y="28804"/>
                  </a:lnTo>
                  <a:lnTo>
                    <a:pt x="97191" y="10084"/>
                  </a:lnTo>
                  <a:lnTo>
                    <a:pt x="120241" y="3606"/>
                  </a:lnTo>
                  <a:lnTo>
                    <a:pt x="128153" y="2159"/>
                  </a:lnTo>
                  <a:lnTo>
                    <a:pt x="136078" y="723"/>
                  </a:lnTo>
                  <a:lnTo>
                    <a:pt x="143990" y="0"/>
                  </a:lnTo>
                  <a:lnTo>
                    <a:pt x="151914" y="0"/>
                  </a:lnTo>
                  <a:lnTo>
                    <a:pt x="151914" y="723"/>
                  </a:lnTo>
                  <a:lnTo>
                    <a:pt x="159839" y="723"/>
                  </a:lnTo>
                  <a:lnTo>
                    <a:pt x="198713" y="7924"/>
                  </a:lnTo>
                  <a:lnTo>
                    <a:pt x="205914" y="10807"/>
                  </a:lnTo>
                  <a:lnTo>
                    <a:pt x="213838" y="13678"/>
                  </a:lnTo>
                  <a:lnTo>
                    <a:pt x="246947" y="34557"/>
                  </a:lnTo>
                  <a:lnTo>
                    <a:pt x="253436" y="39599"/>
                  </a:lnTo>
                  <a:lnTo>
                    <a:pt x="259189" y="44641"/>
                  </a:lnTo>
                  <a:lnTo>
                    <a:pt x="264231" y="50407"/>
                  </a:lnTo>
                  <a:lnTo>
                    <a:pt x="269984" y="56884"/>
                  </a:lnTo>
                  <a:lnTo>
                    <a:pt x="274302" y="62637"/>
                  </a:lnTo>
                  <a:lnTo>
                    <a:pt x="279344" y="69851"/>
                  </a:lnTo>
                  <a:lnTo>
                    <a:pt x="282951" y="76328"/>
                  </a:lnTo>
                  <a:lnTo>
                    <a:pt x="287269" y="83516"/>
                  </a:lnTo>
                  <a:lnTo>
                    <a:pt x="290151" y="90717"/>
                  </a:lnTo>
                  <a:lnTo>
                    <a:pt x="293746" y="97918"/>
                  </a:lnTo>
                  <a:lnTo>
                    <a:pt x="295904" y="105120"/>
                  </a:lnTo>
                  <a:lnTo>
                    <a:pt x="303829" y="144008"/>
                  </a:lnTo>
                  <a:lnTo>
                    <a:pt x="303829" y="151920"/>
                  </a:lnTo>
                  <a:lnTo>
                    <a:pt x="303105" y="151920"/>
                  </a:lnTo>
                  <a:lnTo>
                    <a:pt x="303105" y="159845"/>
                  </a:lnTo>
                  <a:lnTo>
                    <a:pt x="295904" y="198720"/>
                  </a:lnTo>
                  <a:lnTo>
                    <a:pt x="293034" y="205921"/>
                  </a:lnTo>
                  <a:lnTo>
                    <a:pt x="290151" y="213846"/>
                  </a:lnTo>
                  <a:lnTo>
                    <a:pt x="269260" y="246956"/>
                  </a:lnTo>
                  <a:lnTo>
                    <a:pt x="264231" y="253446"/>
                  </a:lnTo>
                  <a:lnTo>
                    <a:pt x="259189" y="259199"/>
                  </a:lnTo>
                  <a:lnTo>
                    <a:pt x="253436" y="264241"/>
                  </a:lnTo>
                  <a:lnTo>
                    <a:pt x="246947" y="269994"/>
                  </a:lnTo>
                  <a:lnTo>
                    <a:pt x="241181" y="274325"/>
                  </a:lnTo>
                  <a:lnTo>
                    <a:pt x="233993" y="279367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62"/>
                  </a:lnTo>
                  <a:lnTo>
                    <a:pt x="205914" y="293769"/>
                  </a:lnTo>
                  <a:lnTo>
                    <a:pt x="198713" y="295915"/>
                  </a:lnTo>
                  <a:lnTo>
                    <a:pt x="159839" y="303840"/>
                  </a:lnTo>
                  <a:lnTo>
                    <a:pt x="151914" y="303840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sp>
        <p:nvSpPr>
          <p:cNvPr id="809" name="Google Shape;809;p54"/>
          <p:cNvSpPr txBox="1"/>
          <p:nvPr/>
        </p:nvSpPr>
        <p:spPr>
          <a:xfrm>
            <a:off x="1577088" y="1905700"/>
            <a:ext cx="3522300" cy="16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ctr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2100" lvl="0" marL="457200" rtl="0" algn="l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SzPts val="1000"/>
              <a:buFont typeface="Trebuchet MS"/>
              <a:buChar char="●"/>
            </a:pPr>
            <a:r>
              <a:rPr lang="pt-BR" sz="1000">
                <a:latin typeface="Trebuchet MS"/>
                <a:ea typeface="Trebuchet MS"/>
                <a:cs typeface="Trebuchet MS"/>
                <a:sym typeface="Trebuchet MS"/>
              </a:rPr>
              <a:t>Telefone para contato: +55 35 99725-3305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2100" lvl="0" marL="457200" rtl="0" algn="l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SzPts val="1000"/>
              <a:buFont typeface="Trebuchet MS"/>
              <a:buChar char="●"/>
            </a:pPr>
            <a:r>
              <a:rPr lang="pt-BR" sz="1000">
                <a:latin typeface="Trebuchet MS"/>
                <a:ea typeface="Trebuchet MS"/>
                <a:cs typeface="Trebuchet MS"/>
                <a:sym typeface="Trebuchet MS"/>
              </a:rPr>
              <a:t>GitHub: </a:t>
            </a:r>
            <a:r>
              <a:rPr lang="pt-BR" sz="10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https://github.com/HyAgOsK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2100" lvl="0" marL="457200" rtl="0" algn="l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SzPts val="1000"/>
              <a:buFont typeface="Trebuchet MS"/>
              <a:buChar char="●"/>
            </a:pPr>
            <a:r>
              <a:rPr lang="pt-BR" sz="1000">
                <a:latin typeface="Trebuchet MS"/>
                <a:ea typeface="Trebuchet MS"/>
                <a:cs typeface="Trebuchet MS"/>
                <a:sym typeface="Trebuchet MS"/>
              </a:rPr>
              <a:t>Linkedin: </a:t>
            </a:r>
            <a:r>
              <a:rPr lang="pt-BR" sz="10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5"/>
              </a:rPr>
              <a:t>https://www.linkedin.com/in/hyagovieira/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2100" lvl="0" marL="457200" rtl="0" algn="l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SzPts val="1000"/>
              <a:buFont typeface="Trebuchet MS"/>
              <a:buChar char="●"/>
            </a:pPr>
            <a:r>
              <a:rPr lang="pt-BR" sz="1000">
                <a:latin typeface="Trebuchet MS"/>
                <a:ea typeface="Trebuchet MS"/>
                <a:cs typeface="Trebuchet MS"/>
                <a:sym typeface="Trebuchet MS"/>
              </a:rPr>
              <a:t>Lattes: </a:t>
            </a:r>
            <a:r>
              <a:rPr lang="pt-BR" sz="10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6"/>
              </a:rPr>
              <a:t>https://lattes.cnpq.br/5278881297168482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10" name="Google Shape;810;p54"/>
          <p:cNvPicPr preferRelativeResize="0"/>
          <p:nvPr/>
        </p:nvPicPr>
        <p:blipFill rotWithShape="1">
          <a:blip r:embed="rId7">
            <a:alphaModFix/>
          </a:blip>
          <a:srcRect b="0" l="13867" r="0" t="2458"/>
          <a:stretch/>
        </p:blipFill>
        <p:spPr>
          <a:xfrm>
            <a:off x="5438412" y="1246175"/>
            <a:ext cx="2128500" cy="319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22"/>
          <p:cNvGrpSpPr/>
          <p:nvPr/>
        </p:nvGrpSpPr>
        <p:grpSpPr>
          <a:xfrm>
            <a:off x="8642609" y="0"/>
            <a:ext cx="495274" cy="919615"/>
            <a:chOff x="17297222" y="0"/>
            <a:chExt cx="991235" cy="1841500"/>
          </a:xfrm>
        </p:grpSpPr>
        <p:sp>
          <p:nvSpPr>
            <p:cNvPr id="149" name="Google Shape;149;p22"/>
            <p:cNvSpPr/>
            <p:nvPr/>
          </p:nvSpPr>
          <p:spPr>
            <a:xfrm>
              <a:off x="17322418" y="0"/>
              <a:ext cx="965835" cy="916305"/>
            </a:xfrm>
            <a:custGeom>
              <a:rect b="b" l="l" r="r" t="t"/>
              <a:pathLst>
                <a:path extrusionOk="0" h="916305" w="965834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50" name="Google Shape;150;p22"/>
            <p:cNvSpPr/>
            <p:nvPr/>
          </p:nvSpPr>
          <p:spPr>
            <a:xfrm>
              <a:off x="17322494" y="0"/>
              <a:ext cx="965835" cy="916305"/>
            </a:xfrm>
            <a:custGeom>
              <a:rect b="b" l="l" r="r" t="t"/>
              <a:pathLst>
                <a:path extrusionOk="0" h="916305" w="965834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extrusionOk="0" h="916305" w="965834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extrusionOk="0" h="916305" w="965834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51" name="Google Shape;151;p22"/>
            <p:cNvSpPr/>
            <p:nvPr/>
          </p:nvSpPr>
          <p:spPr>
            <a:xfrm>
              <a:off x="17322418" y="840931"/>
              <a:ext cx="965835" cy="1000125"/>
            </a:xfrm>
            <a:custGeom>
              <a:rect b="b" l="l" r="r" t="t"/>
              <a:pathLst>
                <a:path extrusionOk="0" h="1000125" w="965834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52" name="Google Shape;152;p22"/>
            <p:cNvSpPr/>
            <p:nvPr/>
          </p:nvSpPr>
          <p:spPr>
            <a:xfrm>
              <a:off x="17322494" y="840982"/>
              <a:ext cx="965835" cy="1000125"/>
            </a:xfrm>
            <a:custGeom>
              <a:rect b="b" l="l" r="r" t="t"/>
              <a:pathLst>
                <a:path extrusionOk="0" h="1000125" w="965834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extrusionOk="0" h="1000125" w="965834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53" name="Google Shape;153;p22"/>
            <p:cNvSpPr/>
            <p:nvPr/>
          </p:nvSpPr>
          <p:spPr>
            <a:xfrm>
              <a:off x="17297222" y="0"/>
              <a:ext cx="991235" cy="1841500"/>
            </a:xfrm>
            <a:custGeom>
              <a:rect b="b" l="l" r="r" t="t"/>
              <a:pathLst>
                <a:path extrusionOk="0" h="1841500" w="991234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noFill/>
            <a:ln cap="flat" cmpd="sng" w="3815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grpSp>
        <p:nvGrpSpPr>
          <p:cNvPr id="154" name="Google Shape;154;p22"/>
          <p:cNvGrpSpPr/>
          <p:nvPr/>
        </p:nvGrpSpPr>
        <p:grpSpPr>
          <a:xfrm>
            <a:off x="8794421" y="1162050"/>
            <a:ext cx="220226" cy="220089"/>
            <a:chOff x="17601057" y="2326970"/>
            <a:chExt cx="440757" cy="440721"/>
          </a:xfrm>
        </p:grpSpPr>
        <p:sp>
          <p:nvSpPr>
            <p:cNvPr id="155" name="Google Shape;155;p22"/>
            <p:cNvSpPr/>
            <p:nvPr/>
          </p:nvSpPr>
          <p:spPr>
            <a:xfrm>
              <a:off x="17601057" y="2326970"/>
              <a:ext cx="440690" cy="440690"/>
            </a:xfrm>
            <a:custGeom>
              <a:rect b="b" l="l" r="r" t="t"/>
              <a:pathLst>
                <a:path extrusionOk="0" h="440689" w="440690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56" name="Google Shape;156;p22"/>
            <p:cNvSpPr/>
            <p:nvPr/>
          </p:nvSpPr>
          <p:spPr>
            <a:xfrm>
              <a:off x="17601124" y="2327001"/>
              <a:ext cx="440690" cy="440690"/>
            </a:xfrm>
            <a:custGeom>
              <a:rect b="b" l="l" r="r" t="t"/>
              <a:pathLst>
                <a:path extrusionOk="0" h="440689" w="440690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grpSp>
        <p:nvGrpSpPr>
          <p:cNvPr id="157" name="Google Shape;157;p22"/>
          <p:cNvGrpSpPr/>
          <p:nvPr/>
        </p:nvGrpSpPr>
        <p:grpSpPr>
          <a:xfrm>
            <a:off x="0" y="4878876"/>
            <a:ext cx="288090" cy="258443"/>
            <a:chOff x="0" y="9769798"/>
            <a:chExt cx="576580" cy="517525"/>
          </a:xfrm>
        </p:grpSpPr>
        <p:sp>
          <p:nvSpPr>
            <p:cNvPr id="158" name="Google Shape;158;p22"/>
            <p:cNvSpPr/>
            <p:nvPr/>
          </p:nvSpPr>
          <p:spPr>
            <a:xfrm>
              <a:off x="0" y="9769798"/>
              <a:ext cx="576580" cy="517525"/>
            </a:xfrm>
            <a:custGeom>
              <a:rect b="b" l="l" r="r" t="t"/>
              <a:pathLst>
                <a:path extrusionOk="0" h="517525" w="57658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59" name="Google Shape;159;p22"/>
            <p:cNvSpPr/>
            <p:nvPr/>
          </p:nvSpPr>
          <p:spPr>
            <a:xfrm>
              <a:off x="0" y="9769798"/>
              <a:ext cx="576580" cy="517525"/>
            </a:xfrm>
            <a:custGeom>
              <a:rect b="b" l="l" r="r" t="t"/>
              <a:pathLst>
                <a:path extrusionOk="0" h="517525" w="57658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grpSp>
        <p:nvGrpSpPr>
          <p:cNvPr id="160" name="Google Shape;160;p22"/>
          <p:cNvGrpSpPr/>
          <p:nvPr/>
        </p:nvGrpSpPr>
        <p:grpSpPr>
          <a:xfrm>
            <a:off x="168721" y="375361"/>
            <a:ext cx="326163" cy="324733"/>
            <a:chOff x="337676" y="751648"/>
            <a:chExt cx="652780" cy="650267"/>
          </a:xfrm>
        </p:grpSpPr>
        <p:sp>
          <p:nvSpPr>
            <p:cNvPr id="161" name="Google Shape;161;p22"/>
            <p:cNvSpPr/>
            <p:nvPr/>
          </p:nvSpPr>
          <p:spPr>
            <a:xfrm>
              <a:off x="337676" y="751675"/>
              <a:ext cx="652780" cy="650240"/>
            </a:xfrm>
            <a:custGeom>
              <a:rect b="b" l="l" r="r" t="t"/>
              <a:pathLst>
                <a:path extrusionOk="0" h="650240" w="65278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62" name="Google Shape;162;p22"/>
            <p:cNvSpPr/>
            <p:nvPr/>
          </p:nvSpPr>
          <p:spPr>
            <a:xfrm>
              <a:off x="337676" y="751648"/>
              <a:ext cx="652780" cy="650240"/>
            </a:xfrm>
            <a:custGeom>
              <a:rect b="b" l="l" r="r" t="t"/>
              <a:pathLst>
                <a:path extrusionOk="0" h="650240" w="65278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sp>
        <p:nvSpPr>
          <p:cNvPr id="163" name="Google Shape;163;p22"/>
          <p:cNvSpPr txBox="1"/>
          <p:nvPr>
            <p:ph type="title"/>
          </p:nvPr>
        </p:nvSpPr>
        <p:spPr>
          <a:xfrm>
            <a:off x="694350" y="550625"/>
            <a:ext cx="6533100" cy="21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Desafios Atuais na Computação de borda e Visão computacional</a:t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64" name="Google Shape;164;p22"/>
          <p:cNvSpPr txBox="1"/>
          <p:nvPr/>
        </p:nvSpPr>
        <p:spPr>
          <a:xfrm rot="355">
            <a:off x="694347" y="1565575"/>
            <a:ext cx="58029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</a:t>
            </a: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odelos complexos</a:t>
            </a: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redução de custos e desenvolvedores de soluções.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Necessidade de velocidade, recursos escassos, memória e energia, frisando o bem ao meio ambiente, buscando ainda uma boa precisão.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Segurança e vigilância, com problemas devido a falha humana, tecnologias ultrapassadas, sistemas antigos.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65" name="Google Shape;16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1225" y="1759025"/>
            <a:ext cx="2407401" cy="338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/>
        </p:nvSpPr>
        <p:spPr>
          <a:xfrm>
            <a:off x="926950" y="1162100"/>
            <a:ext cx="33330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Foi adquirida através da plataforma </a:t>
            </a:r>
            <a:r>
              <a:rPr lang="pt-BR" sz="15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roboflow</a:t>
            </a: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com total de 4998 imagens, divididas: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treino 70%;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validação 20%;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teste 10%;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416 px, altura e comprimento;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10 classes.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Em seguida foi clonada esta base de dados, alterado algumas características das imagens de treinamento, por meio de </a:t>
            </a:r>
            <a:r>
              <a:rPr b="1" i="1"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data augmentation</a:t>
            </a: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multiplicando as imagens de treinamento por três.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71" name="Google Shape;171;p23"/>
          <p:cNvGrpSpPr/>
          <p:nvPr/>
        </p:nvGrpSpPr>
        <p:grpSpPr>
          <a:xfrm>
            <a:off x="8643422" y="0"/>
            <a:ext cx="495320" cy="919645"/>
            <a:chOff x="17297222" y="0"/>
            <a:chExt cx="991234" cy="1841500"/>
          </a:xfrm>
        </p:grpSpPr>
        <p:sp>
          <p:nvSpPr>
            <p:cNvPr id="172" name="Google Shape;172;p23"/>
            <p:cNvSpPr/>
            <p:nvPr/>
          </p:nvSpPr>
          <p:spPr>
            <a:xfrm>
              <a:off x="17322418" y="0"/>
              <a:ext cx="965834" cy="916305"/>
            </a:xfrm>
            <a:custGeom>
              <a:rect b="b" l="l" r="r" t="t"/>
              <a:pathLst>
                <a:path extrusionOk="0" h="916305" w="965834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73" name="Google Shape;173;p23"/>
            <p:cNvSpPr/>
            <p:nvPr/>
          </p:nvSpPr>
          <p:spPr>
            <a:xfrm>
              <a:off x="17322494" y="0"/>
              <a:ext cx="965834" cy="916305"/>
            </a:xfrm>
            <a:custGeom>
              <a:rect b="b" l="l" r="r" t="t"/>
              <a:pathLst>
                <a:path extrusionOk="0" h="916305" w="965834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extrusionOk="0" h="916305" w="965834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extrusionOk="0" h="916305" w="965834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74" name="Google Shape;174;p23"/>
            <p:cNvSpPr/>
            <p:nvPr/>
          </p:nvSpPr>
          <p:spPr>
            <a:xfrm>
              <a:off x="17322418" y="840931"/>
              <a:ext cx="965834" cy="1000125"/>
            </a:xfrm>
            <a:custGeom>
              <a:rect b="b" l="l" r="r" t="t"/>
              <a:pathLst>
                <a:path extrusionOk="0" h="1000125" w="965834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75" name="Google Shape;175;p23"/>
            <p:cNvSpPr/>
            <p:nvPr/>
          </p:nvSpPr>
          <p:spPr>
            <a:xfrm>
              <a:off x="17322494" y="840982"/>
              <a:ext cx="965834" cy="1000125"/>
            </a:xfrm>
            <a:custGeom>
              <a:rect b="b" l="l" r="r" t="t"/>
              <a:pathLst>
                <a:path extrusionOk="0" h="1000125" w="965834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extrusionOk="0" h="1000125" w="965834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76" name="Google Shape;176;p23"/>
            <p:cNvSpPr/>
            <p:nvPr/>
          </p:nvSpPr>
          <p:spPr>
            <a:xfrm>
              <a:off x="17297222" y="0"/>
              <a:ext cx="991234" cy="1841500"/>
            </a:xfrm>
            <a:custGeom>
              <a:rect b="b" l="l" r="r" t="t"/>
              <a:pathLst>
                <a:path extrusionOk="0" h="1841500" w="991234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noFill/>
            <a:ln cap="flat" cmpd="sng" w="3815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grpSp>
        <p:nvGrpSpPr>
          <p:cNvPr id="177" name="Google Shape;177;p23"/>
          <p:cNvGrpSpPr/>
          <p:nvPr/>
        </p:nvGrpSpPr>
        <p:grpSpPr>
          <a:xfrm>
            <a:off x="8795248" y="1162089"/>
            <a:ext cx="220246" cy="220096"/>
            <a:chOff x="17601057" y="2326970"/>
            <a:chExt cx="440757" cy="440720"/>
          </a:xfrm>
        </p:grpSpPr>
        <p:sp>
          <p:nvSpPr>
            <p:cNvPr id="178" name="Google Shape;178;p23"/>
            <p:cNvSpPr/>
            <p:nvPr/>
          </p:nvSpPr>
          <p:spPr>
            <a:xfrm>
              <a:off x="17601057" y="2326970"/>
              <a:ext cx="440690" cy="440689"/>
            </a:xfrm>
            <a:custGeom>
              <a:rect b="b" l="l" r="r" t="t"/>
              <a:pathLst>
                <a:path extrusionOk="0" h="440689" w="440690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79" name="Google Shape;179;p23"/>
            <p:cNvSpPr/>
            <p:nvPr/>
          </p:nvSpPr>
          <p:spPr>
            <a:xfrm>
              <a:off x="17601124" y="2327001"/>
              <a:ext cx="440690" cy="440689"/>
            </a:xfrm>
            <a:custGeom>
              <a:rect b="b" l="l" r="r" t="t"/>
              <a:pathLst>
                <a:path extrusionOk="0" h="440689" w="440690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grpSp>
        <p:nvGrpSpPr>
          <p:cNvPr id="180" name="Google Shape;180;p23"/>
          <p:cNvGrpSpPr/>
          <p:nvPr/>
        </p:nvGrpSpPr>
        <p:grpSpPr>
          <a:xfrm>
            <a:off x="0" y="4879037"/>
            <a:ext cx="288117" cy="258452"/>
            <a:chOff x="0" y="9769798"/>
            <a:chExt cx="576580" cy="517525"/>
          </a:xfrm>
        </p:grpSpPr>
        <p:sp>
          <p:nvSpPr>
            <p:cNvPr id="181" name="Google Shape;181;p23"/>
            <p:cNvSpPr/>
            <p:nvPr/>
          </p:nvSpPr>
          <p:spPr>
            <a:xfrm>
              <a:off x="0" y="9769798"/>
              <a:ext cx="576580" cy="517525"/>
            </a:xfrm>
            <a:custGeom>
              <a:rect b="b" l="l" r="r" t="t"/>
              <a:pathLst>
                <a:path extrusionOk="0" h="517525" w="57658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0" y="9769798"/>
              <a:ext cx="576580" cy="517525"/>
            </a:xfrm>
            <a:custGeom>
              <a:rect b="b" l="l" r="r" t="t"/>
              <a:pathLst>
                <a:path extrusionOk="0" h="517525" w="57658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grpSp>
        <p:nvGrpSpPr>
          <p:cNvPr id="183" name="Google Shape;183;p23"/>
          <p:cNvGrpSpPr/>
          <p:nvPr/>
        </p:nvGrpSpPr>
        <p:grpSpPr>
          <a:xfrm>
            <a:off x="168737" y="375373"/>
            <a:ext cx="326194" cy="324743"/>
            <a:chOff x="337676" y="751648"/>
            <a:chExt cx="652780" cy="650267"/>
          </a:xfrm>
        </p:grpSpPr>
        <p:sp>
          <p:nvSpPr>
            <p:cNvPr id="184" name="Google Shape;184;p23"/>
            <p:cNvSpPr/>
            <p:nvPr/>
          </p:nvSpPr>
          <p:spPr>
            <a:xfrm>
              <a:off x="337676" y="751675"/>
              <a:ext cx="652780" cy="650240"/>
            </a:xfrm>
            <a:custGeom>
              <a:rect b="b" l="l" r="r" t="t"/>
              <a:pathLst>
                <a:path extrusionOk="0" h="650240" w="65278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337676" y="751648"/>
              <a:ext cx="652780" cy="650240"/>
            </a:xfrm>
            <a:custGeom>
              <a:rect b="b" l="l" r="r" t="t"/>
              <a:pathLst>
                <a:path extrusionOk="0" h="650240" w="65278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sp>
        <p:nvSpPr>
          <p:cNvPr id="186" name="Google Shape;186;p23"/>
          <p:cNvSpPr txBox="1"/>
          <p:nvPr>
            <p:ph type="title"/>
          </p:nvPr>
        </p:nvSpPr>
        <p:spPr>
          <a:xfrm>
            <a:off x="935645" y="647125"/>
            <a:ext cx="3410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Base de dados</a:t>
            </a:r>
            <a:endParaRPr sz="2800"/>
          </a:p>
        </p:txBody>
      </p:sp>
      <p:pic>
        <p:nvPicPr>
          <p:cNvPr id="187" name="Google Shape;18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284453">
            <a:off x="3902300" y="242196"/>
            <a:ext cx="1603350" cy="16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 rotWithShape="1">
          <a:blip r:embed="rId5">
            <a:alphaModFix/>
          </a:blip>
          <a:srcRect b="18571" l="0" r="0" t="6240"/>
          <a:stretch/>
        </p:blipFill>
        <p:spPr>
          <a:xfrm rot="2">
            <a:off x="6477415" y="647124"/>
            <a:ext cx="1965461" cy="147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 rotWithShape="1">
          <a:blip r:embed="rId6">
            <a:alphaModFix/>
          </a:blip>
          <a:srcRect b="0" l="12778" r="0" t="7407"/>
          <a:stretch/>
        </p:blipFill>
        <p:spPr>
          <a:xfrm rot="6">
            <a:off x="4649225" y="1911802"/>
            <a:ext cx="1722925" cy="1829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 rotWithShape="1">
          <a:blip r:embed="rId7">
            <a:alphaModFix/>
          </a:blip>
          <a:srcRect b="16803" l="1228" r="19993" t="9882"/>
          <a:stretch/>
        </p:blipFill>
        <p:spPr>
          <a:xfrm rot="-9">
            <a:off x="6477425" y="2420678"/>
            <a:ext cx="1965450" cy="182909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3"/>
          <p:cNvSpPr txBox="1"/>
          <p:nvPr/>
        </p:nvSpPr>
        <p:spPr>
          <a:xfrm>
            <a:off x="6372154" y="265375"/>
            <a:ext cx="20634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Imagem original</a:t>
            </a:r>
            <a:endParaRPr b="1"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/>
          <p:nvPr/>
        </p:nvSpPr>
        <p:spPr>
          <a:xfrm>
            <a:off x="926950" y="1162100"/>
            <a:ext cx="36846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 base de dados alterada também está no </a:t>
            </a:r>
            <a:r>
              <a:rPr lang="pt-BR" sz="15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roboflow</a:t>
            </a: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 E foi dividida em: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treino 87%;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validação 9%;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teste 4%;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416 px, altura e comprimento.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As alterações na proporção é devido à técnica de</a:t>
            </a: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1" i="1"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data</a:t>
            </a:r>
            <a:r>
              <a:rPr b="1" i="1"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augmentation</a:t>
            </a:r>
            <a:r>
              <a:rPr i="1"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ser aplicado apenas aos arquivos de treinamento.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97" name="Google Shape;197;p24"/>
          <p:cNvGrpSpPr/>
          <p:nvPr/>
        </p:nvGrpSpPr>
        <p:grpSpPr>
          <a:xfrm>
            <a:off x="8643422" y="0"/>
            <a:ext cx="495320" cy="919645"/>
            <a:chOff x="17297222" y="0"/>
            <a:chExt cx="991234" cy="1841500"/>
          </a:xfrm>
        </p:grpSpPr>
        <p:sp>
          <p:nvSpPr>
            <p:cNvPr id="198" name="Google Shape;198;p24"/>
            <p:cNvSpPr/>
            <p:nvPr/>
          </p:nvSpPr>
          <p:spPr>
            <a:xfrm>
              <a:off x="17322418" y="0"/>
              <a:ext cx="965834" cy="916305"/>
            </a:xfrm>
            <a:custGeom>
              <a:rect b="b" l="l" r="r" t="t"/>
              <a:pathLst>
                <a:path extrusionOk="0" h="916305" w="965834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17322494" y="0"/>
              <a:ext cx="965834" cy="916305"/>
            </a:xfrm>
            <a:custGeom>
              <a:rect b="b" l="l" r="r" t="t"/>
              <a:pathLst>
                <a:path extrusionOk="0" h="916305" w="965834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extrusionOk="0" h="916305" w="965834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extrusionOk="0" h="916305" w="965834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17322418" y="840931"/>
              <a:ext cx="965834" cy="1000125"/>
            </a:xfrm>
            <a:custGeom>
              <a:rect b="b" l="l" r="r" t="t"/>
              <a:pathLst>
                <a:path extrusionOk="0" h="1000125" w="965834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17322494" y="840982"/>
              <a:ext cx="965834" cy="1000125"/>
            </a:xfrm>
            <a:custGeom>
              <a:rect b="b" l="l" r="r" t="t"/>
              <a:pathLst>
                <a:path extrusionOk="0" h="1000125" w="965834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extrusionOk="0" h="1000125" w="965834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17297222" y="0"/>
              <a:ext cx="991234" cy="1841500"/>
            </a:xfrm>
            <a:custGeom>
              <a:rect b="b" l="l" r="r" t="t"/>
              <a:pathLst>
                <a:path extrusionOk="0" h="1841500" w="991234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noFill/>
            <a:ln cap="flat" cmpd="sng" w="3815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grpSp>
        <p:nvGrpSpPr>
          <p:cNvPr id="203" name="Google Shape;203;p24"/>
          <p:cNvGrpSpPr/>
          <p:nvPr/>
        </p:nvGrpSpPr>
        <p:grpSpPr>
          <a:xfrm>
            <a:off x="8795248" y="1162089"/>
            <a:ext cx="220246" cy="220096"/>
            <a:chOff x="17601057" y="2326970"/>
            <a:chExt cx="440757" cy="440720"/>
          </a:xfrm>
        </p:grpSpPr>
        <p:sp>
          <p:nvSpPr>
            <p:cNvPr id="204" name="Google Shape;204;p24"/>
            <p:cNvSpPr/>
            <p:nvPr/>
          </p:nvSpPr>
          <p:spPr>
            <a:xfrm>
              <a:off x="17601057" y="2326970"/>
              <a:ext cx="440690" cy="440689"/>
            </a:xfrm>
            <a:custGeom>
              <a:rect b="b" l="l" r="r" t="t"/>
              <a:pathLst>
                <a:path extrusionOk="0" h="440689" w="440690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17601124" y="2327001"/>
              <a:ext cx="440690" cy="440689"/>
            </a:xfrm>
            <a:custGeom>
              <a:rect b="b" l="l" r="r" t="t"/>
              <a:pathLst>
                <a:path extrusionOk="0" h="440689" w="440690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grpSp>
        <p:nvGrpSpPr>
          <p:cNvPr id="206" name="Google Shape;206;p24"/>
          <p:cNvGrpSpPr/>
          <p:nvPr/>
        </p:nvGrpSpPr>
        <p:grpSpPr>
          <a:xfrm>
            <a:off x="0" y="4879037"/>
            <a:ext cx="288117" cy="258452"/>
            <a:chOff x="0" y="9769798"/>
            <a:chExt cx="576580" cy="517525"/>
          </a:xfrm>
        </p:grpSpPr>
        <p:sp>
          <p:nvSpPr>
            <p:cNvPr id="207" name="Google Shape;207;p24"/>
            <p:cNvSpPr/>
            <p:nvPr/>
          </p:nvSpPr>
          <p:spPr>
            <a:xfrm>
              <a:off x="0" y="9769798"/>
              <a:ext cx="576580" cy="517525"/>
            </a:xfrm>
            <a:custGeom>
              <a:rect b="b" l="l" r="r" t="t"/>
              <a:pathLst>
                <a:path extrusionOk="0" h="517525" w="57658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08" name="Google Shape;208;p24"/>
            <p:cNvSpPr/>
            <p:nvPr/>
          </p:nvSpPr>
          <p:spPr>
            <a:xfrm>
              <a:off x="0" y="9769798"/>
              <a:ext cx="576580" cy="517525"/>
            </a:xfrm>
            <a:custGeom>
              <a:rect b="b" l="l" r="r" t="t"/>
              <a:pathLst>
                <a:path extrusionOk="0" h="517525" w="57658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grpSp>
        <p:nvGrpSpPr>
          <p:cNvPr id="209" name="Google Shape;209;p24"/>
          <p:cNvGrpSpPr/>
          <p:nvPr/>
        </p:nvGrpSpPr>
        <p:grpSpPr>
          <a:xfrm>
            <a:off x="168737" y="375373"/>
            <a:ext cx="326194" cy="324743"/>
            <a:chOff x="337676" y="751648"/>
            <a:chExt cx="652780" cy="650267"/>
          </a:xfrm>
        </p:grpSpPr>
        <p:sp>
          <p:nvSpPr>
            <p:cNvPr id="210" name="Google Shape;210;p24"/>
            <p:cNvSpPr/>
            <p:nvPr/>
          </p:nvSpPr>
          <p:spPr>
            <a:xfrm>
              <a:off x="337676" y="751675"/>
              <a:ext cx="652780" cy="650240"/>
            </a:xfrm>
            <a:custGeom>
              <a:rect b="b" l="l" r="r" t="t"/>
              <a:pathLst>
                <a:path extrusionOk="0" h="650240" w="65278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337676" y="751648"/>
              <a:ext cx="652780" cy="650240"/>
            </a:xfrm>
            <a:custGeom>
              <a:rect b="b" l="l" r="r" t="t"/>
              <a:pathLst>
                <a:path extrusionOk="0" h="650240" w="65278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sp>
        <p:nvSpPr>
          <p:cNvPr id="212" name="Google Shape;212;p24"/>
          <p:cNvSpPr txBox="1"/>
          <p:nvPr>
            <p:ph type="title"/>
          </p:nvPr>
        </p:nvSpPr>
        <p:spPr>
          <a:xfrm>
            <a:off x="935645" y="647125"/>
            <a:ext cx="3410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Base de dados</a:t>
            </a:r>
            <a:endParaRPr sz="2800"/>
          </a:p>
        </p:txBody>
      </p:sp>
      <p:pic>
        <p:nvPicPr>
          <p:cNvPr id="213" name="Google Shape;21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284453">
            <a:off x="4670150" y="323796"/>
            <a:ext cx="1603350" cy="160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4"/>
          <p:cNvSpPr txBox="1"/>
          <p:nvPr/>
        </p:nvSpPr>
        <p:spPr>
          <a:xfrm>
            <a:off x="4913900" y="1989150"/>
            <a:ext cx="38262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As características </a:t>
            </a: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alteradas </a:t>
            </a: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foram: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Giro</a:t>
            </a: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: Horizontal;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Corte: 0% Min, Zoom, 9% Max Zoom;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Saturação: Entre −25% e +25%;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Brilho: Entre −15% e +15%;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Exposição: Entre −10% e +10%;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Desfoque: Até 0.9px;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Tamanho original 416x416px;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Auto orientação.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25"/>
          <p:cNvGrpSpPr/>
          <p:nvPr/>
        </p:nvGrpSpPr>
        <p:grpSpPr>
          <a:xfrm>
            <a:off x="8643422" y="0"/>
            <a:ext cx="495320" cy="919645"/>
            <a:chOff x="17297222" y="0"/>
            <a:chExt cx="991234" cy="1841500"/>
          </a:xfrm>
        </p:grpSpPr>
        <p:sp>
          <p:nvSpPr>
            <p:cNvPr id="220" name="Google Shape;220;p25"/>
            <p:cNvSpPr/>
            <p:nvPr/>
          </p:nvSpPr>
          <p:spPr>
            <a:xfrm>
              <a:off x="17322418" y="0"/>
              <a:ext cx="965834" cy="916305"/>
            </a:xfrm>
            <a:custGeom>
              <a:rect b="b" l="l" r="r" t="t"/>
              <a:pathLst>
                <a:path extrusionOk="0" h="916305" w="965834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21" name="Google Shape;221;p25"/>
            <p:cNvSpPr/>
            <p:nvPr/>
          </p:nvSpPr>
          <p:spPr>
            <a:xfrm>
              <a:off x="17322494" y="0"/>
              <a:ext cx="965834" cy="916305"/>
            </a:xfrm>
            <a:custGeom>
              <a:rect b="b" l="l" r="r" t="t"/>
              <a:pathLst>
                <a:path extrusionOk="0" h="916305" w="965834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extrusionOk="0" h="916305" w="965834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extrusionOk="0" h="916305" w="965834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22" name="Google Shape;222;p25"/>
            <p:cNvSpPr/>
            <p:nvPr/>
          </p:nvSpPr>
          <p:spPr>
            <a:xfrm>
              <a:off x="17322418" y="840931"/>
              <a:ext cx="965834" cy="1000125"/>
            </a:xfrm>
            <a:custGeom>
              <a:rect b="b" l="l" r="r" t="t"/>
              <a:pathLst>
                <a:path extrusionOk="0" h="1000125" w="965834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23" name="Google Shape;223;p25"/>
            <p:cNvSpPr/>
            <p:nvPr/>
          </p:nvSpPr>
          <p:spPr>
            <a:xfrm>
              <a:off x="17322494" y="840982"/>
              <a:ext cx="965834" cy="1000125"/>
            </a:xfrm>
            <a:custGeom>
              <a:rect b="b" l="l" r="r" t="t"/>
              <a:pathLst>
                <a:path extrusionOk="0" h="1000125" w="965834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extrusionOk="0" h="1000125" w="965834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24" name="Google Shape;224;p25"/>
            <p:cNvSpPr/>
            <p:nvPr/>
          </p:nvSpPr>
          <p:spPr>
            <a:xfrm>
              <a:off x="17297222" y="0"/>
              <a:ext cx="991234" cy="1841500"/>
            </a:xfrm>
            <a:custGeom>
              <a:rect b="b" l="l" r="r" t="t"/>
              <a:pathLst>
                <a:path extrusionOk="0" h="1841500" w="991234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noFill/>
            <a:ln cap="flat" cmpd="sng" w="3815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grpSp>
        <p:nvGrpSpPr>
          <p:cNvPr id="225" name="Google Shape;225;p25"/>
          <p:cNvGrpSpPr/>
          <p:nvPr/>
        </p:nvGrpSpPr>
        <p:grpSpPr>
          <a:xfrm>
            <a:off x="8795248" y="1162089"/>
            <a:ext cx="220246" cy="220096"/>
            <a:chOff x="17601057" y="2326970"/>
            <a:chExt cx="440757" cy="440720"/>
          </a:xfrm>
        </p:grpSpPr>
        <p:sp>
          <p:nvSpPr>
            <p:cNvPr id="226" name="Google Shape;226;p25"/>
            <p:cNvSpPr/>
            <p:nvPr/>
          </p:nvSpPr>
          <p:spPr>
            <a:xfrm>
              <a:off x="17601057" y="2326970"/>
              <a:ext cx="440690" cy="440689"/>
            </a:xfrm>
            <a:custGeom>
              <a:rect b="b" l="l" r="r" t="t"/>
              <a:pathLst>
                <a:path extrusionOk="0" h="440689" w="440690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27" name="Google Shape;227;p25"/>
            <p:cNvSpPr/>
            <p:nvPr/>
          </p:nvSpPr>
          <p:spPr>
            <a:xfrm>
              <a:off x="17601124" y="2327001"/>
              <a:ext cx="440690" cy="440689"/>
            </a:xfrm>
            <a:custGeom>
              <a:rect b="b" l="l" r="r" t="t"/>
              <a:pathLst>
                <a:path extrusionOk="0" h="440689" w="440690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grpSp>
        <p:nvGrpSpPr>
          <p:cNvPr id="228" name="Google Shape;228;p25"/>
          <p:cNvGrpSpPr/>
          <p:nvPr/>
        </p:nvGrpSpPr>
        <p:grpSpPr>
          <a:xfrm>
            <a:off x="0" y="4879037"/>
            <a:ext cx="288117" cy="258452"/>
            <a:chOff x="0" y="9769798"/>
            <a:chExt cx="576580" cy="517525"/>
          </a:xfrm>
        </p:grpSpPr>
        <p:sp>
          <p:nvSpPr>
            <p:cNvPr id="229" name="Google Shape;229;p25"/>
            <p:cNvSpPr/>
            <p:nvPr/>
          </p:nvSpPr>
          <p:spPr>
            <a:xfrm>
              <a:off x="0" y="9769798"/>
              <a:ext cx="576580" cy="517525"/>
            </a:xfrm>
            <a:custGeom>
              <a:rect b="b" l="l" r="r" t="t"/>
              <a:pathLst>
                <a:path extrusionOk="0" h="517525" w="57658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30" name="Google Shape;230;p25"/>
            <p:cNvSpPr/>
            <p:nvPr/>
          </p:nvSpPr>
          <p:spPr>
            <a:xfrm>
              <a:off x="0" y="9769798"/>
              <a:ext cx="576580" cy="517525"/>
            </a:xfrm>
            <a:custGeom>
              <a:rect b="b" l="l" r="r" t="t"/>
              <a:pathLst>
                <a:path extrusionOk="0" h="517525" w="57658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grpSp>
        <p:nvGrpSpPr>
          <p:cNvPr id="231" name="Google Shape;231;p25"/>
          <p:cNvGrpSpPr/>
          <p:nvPr/>
        </p:nvGrpSpPr>
        <p:grpSpPr>
          <a:xfrm>
            <a:off x="168737" y="375373"/>
            <a:ext cx="326194" cy="324743"/>
            <a:chOff x="337676" y="751648"/>
            <a:chExt cx="652780" cy="650267"/>
          </a:xfrm>
        </p:grpSpPr>
        <p:sp>
          <p:nvSpPr>
            <p:cNvPr id="232" name="Google Shape;232;p25"/>
            <p:cNvSpPr/>
            <p:nvPr/>
          </p:nvSpPr>
          <p:spPr>
            <a:xfrm>
              <a:off x="337676" y="751675"/>
              <a:ext cx="652780" cy="650240"/>
            </a:xfrm>
            <a:custGeom>
              <a:rect b="b" l="l" r="r" t="t"/>
              <a:pathLst>
                <a:path extrusionOk="0" h="650240" w="65278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33" name="Google Shape;233;p25"/>
            <p:cNvSpPr/>
            <p:nvPr/>
          </p:nvSpPr>
          <p:spPr>
            <a:xfrm>
              <a:off x="337676" y="751648"/>
              <a:ext cx="652780" cy="650240"/>
            </a:xfrm>
            <a:custGeom>
              <a:rect b="b" l="l" r="r" t="t"/>
              <a:pathLst>
                <a:path extrusionOk="0" h="650240" w="65278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sp>
        <p:nvSpPr>
          <p:cNvPr id="234" name="Google Shape;234;p25"/>
          <p:cNvSpPr txBox="1"/>
          <p:nvPr>
            <p:ph type="title"/>
          </p:nvPr>
        </p:nvSpPr>
        <p:spPr>
          <a:xfrm>
            <a:off x="935650" y="647125"/>
            <a:ext cx="60021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Base de dados - </a:t>
            </a:r>
            <a:r>
              <a:rPr lang="pt-BR" sz="2800"/>
              <a:t>balanceamento</a:t>
            </a:r>
            <a:endParaRPr sz="2800"/>
          </a:p>
        </p:txBody>
      </p:sp>
      <p:pic>
        <p:nvPicPr>
          <p:cNvPr id="235" name="Google Shape;2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284457">
            <a:off x="6511805" y="186330"/>
            <a:ext cx="922666" cy="922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5"/>
          <p:cNvPicPr preferRelativeResize="0"/>
          <p:nvPr/>
        </p:nvPicPr>
        <p:blipFill rotWithShape="1">
          <a:blip r:embed="rId4">
            <a:alphaModFix/>
          </a:blip>
          <a:srcRect b="4497" l="5695" r="0" t="4095"/>
          <a:stretch/>
        </p:blipFill>
        <p:spPr>
          <a:xfrm>
            <a:off x="168725" y="1478175"/>
            <a:ext cx="2793700" cy="287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5"/>
          <p:cNvPicPr preferRelativeResize="0"/>
          <p:nvPr/>
        </p:nvPicPr>
        <p:blipFill rotWithShape="1">
          <a:blip r:embed="rId5">
            <a:alphaModFix/>
          </a:blip>
          <a:srcRect b="4446" l="4789" r="0" t="4254"/>
          <a:stretch/>
        </p:blipFill>
        <p:spPr>
          <a:xfrm>
            <a:off x="6053025" y="1478175"/>
            <a:ext cx="2820475" cy="287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5"/>
          <p:cNvPicPr preferRelativeResize="0"/>
          <p:nvPr/>
        </p:nvPicPr>
        <p:blipFill rotWithShape="1">
          <a:blip r:embed="rId6">
            <a:alphaModFix/>
          </a:blip>
          <a:srcRect b="4697" l="4743" r="0" t="4086"/>
          <a:stretch/>
        </p:blipFill>
        <p:spPr>
          <a:xfrm>
            <a:off x="3104375" y="1478175"/>
            <a:ext cx="2852900" cy="287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5"/>
          <p:cNvSpPr txBox="1"/>
          <p:nvPr/>
        </p:nvSpPr>
        <p:spPr>
          <a:xfrm>
            <a:off x="390775" y="1202425"/>
            <a:ext cx="23496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10368 - Treinamento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0" name="Google Shape;240;p25"/>
          <p:cNvSpPr txBox="1"/>
          <p:nvPr/>
        </p:nvSpPr>
        <p:spPr>
          <a:xfrm>
            <a:off x="3397200" y="1202425"/>
            <a:ext cx="23496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1042 </a:t>
            </a: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- Validação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1" name="Google Shape;241;p25"/>
          <p:cNvSpPr txBox="1"/>
          <p:nvPr/>
        </p:nvSpPr>
        <p:spPr>
          <a:xfrm>
            <a:off x="6288463" y="1202425"/>
            <a:ext cx="23496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500 </a:t>
            </a: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- Teste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26"/>
          <p:cNvGrpSpPr/>
          <p:nvPr/>
        </p:nvGrpSpPr>
        <p:grpSpPr>
          <a:xfrm>
            <a:off x="8643422" y="0"/>
            <a:ext cx="495320" cy="919645"/>
            <a:chOff x="17297222" y="0"/>
            <a:chExt cx="991234" cy="1841500"/>
          </a:xfrm>
        </p:grpSpPr>
        <p:sp>
          <p:nvSpPr>
            <p:cNvPr id="247" name="Google Shape;247;p26"/>
            <p:cNvSpPr/>
            <p:nvPr/>
          </p:nvSpPr>
          <p:spPr>
            <a:xfrm>
              <a:off x="17322418" y="0"/>
              <a:ext cx="965834" cy="916305"/>
            </a:xfrm>
            <a:custGeom>
              <a:rect b="b" l="l" r="r" t="t"/>
              <a:pathLst>
                <a:path extrusionOk="0" h="916305" w="965834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48" name="Google Shape;248;p26"/>
            <p:cNvSpPr/>
            <p:nvPr/>
          </p:nvSpPr>
          <p:spPr>
            <a:xfrm>
              <a:off x="17322494" y="0"/>
              <a:ext cx="965834" cy="916305"/>
            </a:xfrm>
            <a:custGeom>
              <a:rect b="b" l="l" r="r" t="t"/>
              <a:pathLst>
                <a:path extrusionOk="0" h="916305" w="965834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extrusionOk="0" h="916305" w="965834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extrusionOk="0" h="916305" w="965834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49" name="Google Shape;249;p26"/>
            <p:cNvSpPr/>
            <p:nvPr/>
          </p:nvSpPr>
          <p:spPr>
            <a:xfrm>
              <a:off x="17322418" y="840931"/>
              <a:ext cx="965834" cy="1000125"/>
            </a:xfrm>
            <a:custGeom>
              <a:rect b="b" l="l" r="r" t="t"/>
              <a:pathLst>
                <a:path extrusionOk="0" h="1000125" w="965834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50" name="Google Shape;250;p26"/>
            <p:cNvSpPr/>
            <p:nvPr/>
          </p:nvSpPr>
          <p:spPr>
            <a:xfrm>
              <a:off x="17322494" y="840982"/>
              <a:ext cx="965834" cy="1000125"/>
            </a:xfrm>
            <a:custGeom>
              <a:rect b="b" l="l" r="r" t="t"/>
              <a:pathLst>
                <a:path extrusionOk="0" h="1000125" w="965834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extrusionOk="0" h="1000125" w="965834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17297222" y="0"/>
              <a:ext cx="991234" cy="1841500"/>
            </a:xfrm>
            <a:custGeom>
              <a:rect b="b" l="l" r="r" t="t"/>
              <a:pathLst>
                <a:path extrusionOk="0" h="1841500" w="991234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noFill/>
            <a:ln cap="flat" cmpd="sng" w="3815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grpSp>
        <p:nvGrpSpPr>
          <p:cNvPr id="252" name="Google Shape;252;p26"/>
          <p:cNvGrpSpPr/>
          <p:nvPr/>
        </p:nvGrpSpPr>
        <p:grpSpPr>
          <a:xfrm>
            <a:off x="8795248" y="1162089"/>
            <a:ext cx="220246" cy="220096"/>
            <a:chOff x="17601057" y="2326970"/>
            <a:chExt cx="440757" cy="440720"/>
          </a:xfrm>
        </p:grpSpPr>
        <p:sp>
          <p:nvSpPr>
            <p:cNvPr id="253" name="Google Shape;253;p26"/>
            <p:cNvSpPr/>
            <p:nvPr/>
          </p:nvSpPr>
          <p:spPr>
            <a:xfrm>
              <a:off x="17601057" y="2326970"/>
              <a:ext cx="440690" cy="440689"/>
            </a:xfrm>
            <a:custGeom>
              <a:rect b="b" l="l" r="r" t="t"/>
              <a:pathLst>
                <a:path extrusionOk="0" h="440689" w="440690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17601124" y="2327001"/>
              <a:ext cx="440690" cy="440689"/>
            </a:xfrm>
            <a:custGeom>
              <a:rect b="b" l="l" r="r" t="t"/>
              <a:pathLst>
                <a:path extrusionOk="0" h="440689" w="440690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grpSp>
        <p:nvGrpSpPr>
          <p:cNvPr id="255" name="Google Shape;255;p26"/>
          <p:cNvGrpSpPr/>
          <p:nvPr/>
        </p:nvGrpSpPr>
        <p:grpSpPr>
          <a:xfrm>
            <a:off x="0" y="4879037"/>
            <a:ext cx="288117" cy="258452"/>
            <a:chOff x="0" y="9769798"/>
            <a:chExt cx="576580" cy="517525"/>
          </a:xfrm>
        </p:grpSpPr>
        <p:sp>
          <p:nvSpPr>
            <p:cNvPr id="256" name="Google Shape;256;p26"/>
            <p:cNvSpPr/>
            <p:nvPr/>
          </p:nvSpPr>
          <p:spPr>
            <a:xfrm>
              <a:off x="0" y="9769798"/>
              <a:ext cx="576580" cy="517525"/>
            </a:xfrm>
            <a:custGeom>
              <a:rect b="b" l="l" r="r" t="t"/>
              <a:pathLst>
                <a:path extrusionOk="0" h="517525" w="57658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0" y="9769798"/>
              <a:ext cx="576580" cy="517525"/>
            </a:xfrm>
            <a:custGeom>
              <a:rect b="b" l="l" r="r" t="t"/>
              <a:pathLst>
                <a:path extrusionOk="0" h="517525" w="57658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grpSp>
        <p:nvGrpSpPr>
          <p:cNvPr id="258" name="Google Shape;258;p26"/>
          <p:cNvGrpSpPr/>
          <p:nvPr/>
        </p:nvGrpSpPr>
        <p:grpSpPr>
          <a:xfrm>
            <a:off x="168737" y="375373"/>
            <a:ext cx="326194" cy="324743"/>
            <a:chOff x="337676" y="751648"/>
            <a:chExt cx="652780" cy="650267"/>
          </a:xfrm>
        </p:grpSpPr>
        <p:sp>
          <p:nvSpPr>
            <p:cNvPr id="259" name="Google Shape;259;p26"/>
            <p:cNvSpPr/>
            <p:nvPr/>
          </p:nvSpPr>
          <p:spPr>
            <a:xfrm>
              <a:off x="337676" y="751675"/>
              <a:ext cx="652780" cy="650240"/>
            </a:xfrm>
            <a:custGeom>
              <a:rect b="b" l="l" r="r" t="t"/>
              <a:pathLst>
                <a:path extrusionOk="0" h="650240" w="65278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60" name="Google Shape;260;p26"/>
            <p:cNvSpPr/>
            <p:nvPr/>
          </p:nvSpPr>
          <p:spPr>
            <a:xfrm>
              <a:off x="337676" y="751648"/>
              <a:ext cx="652780" cy="650240"/>
            </a:xfrm>
            <a:custGeom>
              <a:rect b="b" l="l" r="r" t="t"/>
              <a:pathLst>
                <a:path extrusionOk="0" h="650240" w="65278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sp>
        <p:nvSpPr>
          <p:cNvPr id="261" name="Google Shape;261;p26"/>
          <p:cNvSpPr txBox="1"/>
          <p:nvPr>
            <p:ph type="title"/>
          </p:nvPr>
        </p:nvSpPr>
        <p:spPr>
          <a:xfrm>
            <a:off x="494926" y="647150"/>
            <a:ext cx="44952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Treinamento dos Modelos</a:t>
            </a:r>
            <a:endParaRPr sz="2800"/>
          </a:p>
        </p:txBody>
      </p:sp>
      <p:pic>
        <p:nvPicPr>
          <p:cNvPr id="262" name="Google Shape;26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6069" y="3176"/>
            <a:ext cx="2933945" cy="513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749" y="1169475"/>
            <a:ext cx="3680351" cy="37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27"/>
          <p:cNvGrpSpPr/>
          <p:nvPr/>
        </p:nvGrpSpPr>
        <p:grpSpPr>
          <a:xfrm>
            <a:off x="8643422" y="0"/>
            <a:ext cx="495320" cy="919645"/>
            <a:chOff x="17297222" y="0"/>
            <a:chExt cx="991234" cy="1841500"/>
          </a:xfrm>
        </p:grpSpPr>
        <p:sp>
          <p:nvSpPr>
            <p:cNvPr id="269" name="Google Shape;269;p27"/>
            <p:cNvSpPr/>
            <p:nvPr/>
          </p:nvSpPr>
          <p:spPr>
            <a:xfrm>
              <a:off x="17322418" y="0"/>
              <a:ext cx="965834" cy="916305"/>
            </a:xfrm>
            <a:custGeom>
              <a:rect b="b" l="l" r="r" t="t"/>
              <a:pathLst>
                <a:path extrusionOk="0" h="916305" w="965834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70" name="Google Shape;270;p27"/>
            <p:cNvSpPr/>
            <p:nvPr/>
          </p:nvSpPr>
          <p:spPr>
            <a:xfrm>
              <a:off x="17322494" y="0"/>
              <a:ext cx="965834" cy="916305"/>
            </a:xfrm>
            <a:custGeom>
              <a:rect b="b" l="l" r="r" t="t"/>
              <a:pathLst>
                <a:path extrusionOk="0" h="916305" w="965834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extrusionOk="0" h="916305" w="965834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extrusionOk="0" h="916305" w="965834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71" name="Google Shape;271;p27"/>
            <p:cNvSpPr/>
            <p:nvPr/>
          </p:nvSpPr>
          <p:spPr>
            <a:xfrm>
              <a:off x="17322418" y="840931"/>
              <a:ext cx="965834" cy="1000125"/>
            </a:xfrm>
            <a:custGeom>
              <a:rect b="b" l="l" r="r" t="t"/>
              <a:pathLst>
                <a:path extrusionOk="0" h="1000125" w="965834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72" name="Google Shape;272;p27"/>
            <p:cNvSpPr/>
            <p:nvPr/>
          </p:nvSpPr>
          <p:spPr>
            <a:xfrm>
              <a:off x="17322494" y="840982"/>
              <a:ext cx="965834" cy="1000125"/>
            </a:xfrm>
            <a:custGeom>
              <a:rect b="b" l="l" r="r" t="t"/>
              <a:pathLst>
                <a:path extrusionOk="0" h="1000125" w="965834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extrusionOk="0" h="1000125" w="965834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73" name="Google Shape;273;p27"/>
            <p:cNvSpPr/>
            <p:nvPr/>
          </p:nvSpPr>
          <p:spPr>
            <a:xfrm>
              <a:off x="17297222" y="0"/>
              <a:ext cx="991234" cy="1841500"/>
            </a:xfrm>
            <a:custGeom>
              <a:rect b="b" l="l" r="r" t="t"/>
              <a:pathLst>
                <a:path extrusionOk="0" h="1841500" w="991234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noFill/>
            <a:ln cap="flat" cmpd="sng" w="3815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grpSp>
        <p:nvGrpSpPr>
          <p:cNvPr id="274" name="Google Shape;274;p27"/>
          <p:cNvGrpSpPr/>
          <p:nvPr/>
        </p:nvGrpSpPr>
        <p:grpSpPr>
          <a:xfrm>
            <a:off x="8795248" y="1162089"/>
            <a:ext cx="220246" cy="220096"/>
            <a:chOff x="17601057" y="2326970"/>
            <a:chExt cx="440757" cy="440720"/>
          </a:xfrm>
        </p:grpSpPr>
        <p:sp>
          <p:nvSpPr>
            <p:cNvPr id="275" name="Google Shape;275;p27"/>
            <p:cNvSpPr/>
            <p:nvPr/>
          </p:nvSpPr>
          <p:spPr>
            <a:xfrm>
              <a:off x="17601057" y="2326970"/>
              <a:ext cx="440690" cy="440689"/>
            </a:xfrm>
            <a:custGeom>
              <a:rect b="b" l="l" r="r" t="t"/>
              <a:pathLst>
                <a:path extrusionOk="0" h="440689" w="440690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17601124" y="2327001"/>
              <a:ext cx="440690" cy="440689"/>
            </a:xfrm>
            <a:custGeom>
              <a:rect b="b" l="l" r="r" t="t"/>
              <a:pathLst>
                <a:path extrusionOk="0" h="440689" w="440690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grpSp>
        <p:nvGrpSpPr>
          <p:cNvPr id="277" name="Google Shape;277;p27"/>
          <p:cNvGrpSpPr/>
          <p:nvPr/>
        </p:nvGrpSpPr>
        <p:grpSpPr>
          <a:xfrm>
            <a:off x="0" y="4879037"/>
            <a:ext cx="288117" cy="258452"/>
            <a:chOff x="0" y="9769798"/>
            <a:chExt cx="576580" cy="517525"/>
          </a:xfrm>
        </p:grpSpPr>
        <p:sp>
          <p:nvSpPr>
            <p:cNvPr id="278" name="Google Shape;278;p27"/>
            <p:cNvSpPr/>
            <p:nvPr/>
          </p:nvSpPr>
          <p:spPr>
            <a:xfrm>
              <a:off x="0" y="9769798"/>
              <a:ext cx="576580" cy="517525"/>
            </a:xfrm>
            <a:custGeom>
              <a:rect b="b" l="l" r="r" t="t"/>
              <a:pathLst>
                <a:path extrusionOk="0" h="517525" w="57658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79" name="Google Shape;279;p27"/>
            <p:cNvSpPr/>
            <p:nvPr/>
          </p:nvSpPr>
          <p:spPr>
            <a:xfrm>
              <a:off x="0" y="9769798"/>
              <a:ext cx="576580" cy="517525"/>
            </a:xfrm>
            <a:custGeom>
              <a:rect b="b" l="l" r="r" t="t"/>
              <a:pathLst>
                <a:path extrusionOk="0" h="517525" w="57658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grpSp>
        <p:nvGrpSpPr>
          <p:cNvPr id="280" name="Google Shape;280;p27"/>
          <p:cNvGrpSpPr/>
          <p:nvPr/>
        </p:nvGrpSpPr>
        <p:grpSpPr>
          <a:xfrm>
            <a:off x="168737" y="375373"/>
            <a:ext cx="326194" cy="324743"/>
            <a:chOff x="337676" y="751648"/>
            <a:chExt cx="652780" cy="650267"/>
          </a:xfrm>
        </p:grpSpPr>
        <p:sp>
          <p:nvSpPr>
            <p:cNvPr id="281" name="Google Shape;281;p27"/>
            <p:cNvSpPr/>
            <p:nvPr/>
          </p:nvSpPr>
          <p:spPr>
            <a:xfrm>
              <a:off x="337676" y="751675"/>
              <a:ext cx="652780" cy="650240"/>
            </a:xfrm>
            <a:custGeom>
              <a:rect b="b" l="l" r="r" t="t"/>
              <a:pathLst>
                <a:path extrusionOk="0" h="650240" w="65278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337676" y="751648"/>
              <a:ext cx="652780" cy="650240"/>
            </a:xfrm>
            <a:custGeom>
              <a:rect b="b" l="l" r="r" t="t"/>
              <a:pathLst>
                <a:path extrusionOk="0" h="650240" w="65278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sp>
        <p:nvSpPr>
          <p:cNvPr id="283" name="Google Shape;283;p27"/>
          <p:cNvSpPr txBox="1"/>
          <p:nvPr>
            <p:ph type="title"/>
          </p:nvPr>
        </p:nvSpPr>
        <p:spPr>
          <a:xfrm>
            <a:off x="494926" y="647150"/>
            <a:ext cx="44952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Treinamento dos Modelos</a:t>
            </a:r>
            <a:endParaRPr sz="2800"/>
          </a:p>
        </p:txBody>
      </p:sp>
      <p:pic>
        <p:nvPicPr>
          <p:cNvPr id="284" name="Google Shape;28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6069" y="3176"/>
            <a:ext cx="2933945" cy="513715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7"/>
          <p:cNvSpPr txBox="1"/>
          <p:nvPr/>
        </p:nvSpPr>
        <p:spPr>
          <a:xfrm>
            <a:off x="926950" y="1162100"/>
            <a:ext cx="46326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Foram escolhidos três modelos de Inteligência Artificial:</a:t>
            </a:r>
            <a:endParaRPr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746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Char char="●"/>
            </a:pPr>
            <a:r>
              <a:rPr lang="pt-BR" sz="2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 (Faster Objects More Objects)</a:t>
            </a:r>
            <a:endParaRPr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746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Char char="●"/>
            </a:pPr>
            <a:r>
              <a:rPr lang="pt-BR" sz="2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MobileNetV2</a:t>
            </a:r>
            <a:r>
              <a:rPr lang="pt-BR" sz="2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;</a:t>
            </a:r>
            <a:endParaRPr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746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Char char="●"/>
            </a:pPr>
            <a:r>
              <a:rPr lang="pt-BR" sz="2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YOLOV5;</a:t>
            </a:r>
            <a:endParaRPr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